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1.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2.xml" ContentType="application/vnd.openxmlformats-officedocument.presentationml.notesSlide+xml"/>
  <Override PartName="/ppt/tags/tag188.xml" ContentType="application/vnd.openxmlformats-officedocument.presentationml.tags+xml"/>
  <Override PartName="/ppt/notesSlides/notesSlide3.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4.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5.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6.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5" r:id="rId3"/>
    <p:sldMasterId id="2147483677" r:id="rId4"/>
    <p:sldMasterId id="2147483692" r:id="rId5"/>
  </p:sldMasterIdLst>
  <p:notesMasterIdLst>
    <p:notesMasterId r:id="rId25"/>
  </p:notesMasterIdLst>
  <p:handoutMasterIdLst>
    <p:handoutMasterId r:id="rId26"/>
  </p:handoutMasterIdLst>
  <p:sldIdLst>
    <p:sldId id="315"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6"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9">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D1"/>
    <a:srgbClr val="F5DDC6"/>
    <a:srgbClr val="F4DCC5"/>
    <a:srgbClr val="F1CEB0"/>
    <a:srgbClr val="FFFFFF"/>
    <a:srgbClr val="FF0000"/>
    <a:srgbClr val="EF0000"/>
    <a:srgbClr val="931919"/>
    <a:srgbClr val="E94657"/>
    <a:srgbClr val="7205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63" autoAdjust="0"/>
    <p:restoredTop sz="94660"/>
  </p:normalViewPr>
  <p:slideViewPr>
    <p:cSldViewPr snapToGrid="0">
      <p:cViewPr varScale="1">
        <p:scale>
          <a:sx n="112" d="100"/>
          <a:sy n="112" d="100"/>
        </p:scale>
        <p:origin x="680" y="200"/>
      </p:cViewPr>
      <p:guideLst>
        <p:guide orient="horz" pos="2229"/>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package" Target="../embeddings/Microsoft_Excel____.xlsx"/><Relationship Id="rId4" Type="http://schemas.openxmlformats.org/officeDocument/2006/relationships/image" Target="../media/image20.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680" b="1" i="0" u="none" strike="noStrike" kern="1200" spc="0" baseline="0">
                <a:solidFill>
                  <a:schemeClr val="bg1"/>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680">
                <a:solidFill>
                  <a:schemeClr val="bg1"/>
                </a:solidFill>
              </a:rPr>
              <a:t>请输入您的标题</a:t>
            </a:r>
          </a:p>
        </c:rich>
      </c:tx>
      <c:layout>
        <c:manualLayout>
          <c:xMode val="edge"/>
          <c:yMode val="edge"/>
          <c:x val="3.26965787411857E-2"/>
          <c:y val="4.4250349136346998E-2"/>
        </c:manualLayout>
      </c:layout>
      <c:overlay val="0"/>
      <c:spPr>
        <a:noFill/>
        <a:ln>
          <a:noFill/>
        </a:ln>
        <a:effectLst/>
      </c:spPr>
      <c:txPr>
        <a:bodyPr rot="0" spcFirstLastPara="0" vertOverflow="ellipsis" vert="horz" wrap="square" anchor="ctr" anchorCtr="1" forceAA="0"/>
        <a:lstStyle/>
        <a:p>
          <a:pPr defTabSz="914400">
            <a:defRPr lang="zh-CN" sz="1680" b="1" i="0" u="none" strike="noStrike" kern="1200" spc="0" baseline="0">
              <a:solidFill>
                <a:schemeClr val="bg1"/>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endParaRPr lang="zh-CN"/>
        </a:p>
      </c:txPr>
    </c:title>
    <c:autoTitleDeleted val="0"/>
    <c:plotArea>
      <c:layout>
        <c:manualLayout>
          <c:layoutTarget val="inner"/>
          <c:xMode val="edge"/>
          <c:yMode val="edge"/>
          <c:x val="0.11740266527305999"/>
          <c:y val="0.208710033076075"/>
          <c:w val="0.81139273582440596"/>
          <c:h val="0.64562293274531402"/>
        </c:manualLayout>
      </c:layout>
      <c:barChart>
        <c:barDir val="col"/>
        <c:grouping val="clustered"/>
        <c:varyColors val="0"/>
        <c:ser>
          <c:idx val="0"/>
          <c:order val="0"/>
          <c:tx>
            <c:strRef>
              <c:f>Sheet1!$B$1</c:f>
              <c:strCache>
                <c:ptCount val="1"/>
                <c:pt idx="0">
                  <c:v>系列 1</c:v>
                </c:pt>
              </c:strCache>
            </c:strRef>
          </c:tx>
          <c:spPr>
            <a:solidFill>
              <a:srgbClr val="C2010B"/>
            </a:solidFill>
            <a:ln>
              <a:noFill/>
            </a:ln>
            <a:effectLst>
              <a:outerShdw blurRad="101600" dist="38100" dir="8100000" algn="tr" rotWithShape="0">
                <a:prstClr val="black">
                  <a:alpha val="40000"/>
                </a:prstClr>
              </a:outerShdw>
            </a:effectLst>
          </c:spPr>
          <c:invertIfNegative val="0"/>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28E-F345-B543-7CACE1FC3CF7}"/>
            </c:ext>
          </c:extLst>
        </c:ser>
        <c:ser>
          <c:idx val="2"/>
          <c:order val="2"/>
          <c:tx>
            <c:strRef>
              <c:f>Sheet1!$D$1</c:f>
              <c:strCache>
                <c:ptCount val="1"/>
                <c:pt idx="0">
                  <c:v>系列 3</c:v>
                </c:pt>
              </c:strCache>
            </c:strRef>
          </c:tx>
          <c:spPr>
            <a:solidFill>
              <a:srgbClr val="E7A601"/>
            </a:solidFill>
            <a:ln>
              <a:noFill/>
            </a:ln>
            <a:effectLst/>
          </c:spPr>
          <c:invertIfNegative val="0"/>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1-228E-F345-B543-7CACE1FC3CF7}"/>
            </c:ext>
          </c:extLst>
        </c:ser>
        <c:dLbls>
          <c:showLegendKey val="0"/>
          <c:showVal val="0"/>
          <c:showCatName val="0"/>
          <c:showSerName val="0"/>
          <c:showPercent val="0"/>
          <c:showBubbleSize val="0"/>
        </c:dLbls>
        <c:gapWidth val="150"/>
        <c:axId val="416373589"/>
        <c:axId val="872661677"/>
      </c:barChart>
      <c:lineChart>
        <c:grouping val="standard"/>
        <c:varyColors val="0"/>
        <c:ser>
          <c:idx val="1"/>
          <c:order val="1"/>
          <c:tx>
            <c:strRef>
              <c:f>Sheet1!$C$1</c:f>
              <c:strCache>
                <c:ptCount val="1"/>
                <c:pt idx="0">
                  <c:v>系列 2</c:v>
                </c:pt>
              </c:strCache>
            </c:strRef>
          </c:tx>
          <c:spPr>
            <a:ln w="28575" cap="rnd">
              <a:solidFill>
                <a:srgbClr val="C2010B"/>
              </a:solidFill>
              <a:round/>
            </a:ln>
            <a:effectLst>
              <a:outerShdw blurRad="88900" dist="38100" dir="8100000" algn="tr" rotWithShape="0">
                <a:prstClr val="black">
                  <a:alpha val="40000"/>
                </a:prstClr>
              </a:outerShdw>
            </a:effectLst>
          </c:spPr>
          <c:marker>
            <c:symbol val="dash"/>
            <c:size val="15"/>
            <c:spPr>
              <a:solidFill>
                <a:srgbClr val="C00000"/>
              </a:solidFill>
              <a:ln w="9525">
                <a:solidFill>
                  <a:srgbClr val="C2010B"/>
                </a:solidFill>
              </a:ln>
              <a:effectLst>
                <a:outerShdw blurRad="88900" dist="38100" dir="8100000" algn="tr" rotWithShape="0">
                  <a:prstClr val="black">
                    <a:alpha val="40000"/>
                  </a:prstClr>
                </a:outerShdw>
              </a:effectLst>
            </c:spPr>
          </c:marker>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2-228E-F345-B543-7CACE1FC3CF7}"/>
            </c:ext>
          </c:extLst>
        </c:ser>
        <c:dLbls>
          <c:showLegendKey val="0"/>
          <c:showVal val="0"/>
          <c:showCatName val="0"/>
          <c:showSerName val="0"/>
          <c:showPercent val="0"/>
          <c:showBubbleSize val="0"/>
        </c:dLbls>
        <c:marker val="1"/>
        <c:smooth val="0"/>
        <c:axId val="416373589"/>
        <c:axId val="872661677"/>
      </c:lineChart>
      <c:catAx>
        <c:axId val="41637358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bg1">
                <a:lumMod val="75000"/>
              </a:schemeClr>
            </a:solidFill>
            <a:round/>
          </a:ln>
          <a:effectLst/>
        </c:spPr>
        <c:txPr>
          <a:bodyPr rot="-60000000" spcFirstLastPara="0" vertOverflow="ellipsis" vert="horz" wrap="square" anchor="ctr" anchorCtr="1" forceAA="0"/>
          <a:lstStyle/>
          <a:p>
            <a:pPr>
              <a:defRPr lang="zh-CN" sz="1400" b="0" i="0" u="none" strike="noStrike" kern="1200" baseline="0">
                <a:solidFill>
                  <a:schemeClr val="tx1">
                    <a:lumMod val="75000"/>
                    <a:lumOff val="2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endParaRPr lang="zh-CN"/>
          </a:p>
        </c:txPr>
        <c:crossAx val="872661677"/>
        <c:crosses val="autoZero"/>
        <c:auto val="1"/>
        <c:lblAlgn val="ctr"/>
        <c:lblOffset val="100"/>
        <c:noMultiLvlLbl val="0"/>
      </c:catAx>
      <c:valAx>
        <c:axId val="87266167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0" vertOverflow="ellipsis" vert="horz" wrap="square" anchor="ctr" anchorCtr="1" forceAA="0"/>
          <a:lstStyle/>
          <a:p>
            <a:pPr>
              <a:defRPr lang="zh-CN" sz="1400" b="0" i="0" u="none" strike="noStrike" kern="1200" baseline="0">
                <a:solidFill>
                  <a:schemeClr val="tx1">
                    <a:lumMod val="75000"/>
                    <a:lumOff val="2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endParaRPr lang="zh-CN"/>
          </a:p>
        </c:txPr>
        <c:crossAx val="416373589"/>
        <c:crosses val="autoZero"/>
        <c:crossBetween val="between"/>
      </c:valAx>
      <c:spPr>
        <a:noFill/>
        <a:ln>
          <a:noFill/>
        </a:ln>
        <a:effectLst/>
      </c:spPr>
    </c:plotArea>
    <c:legend>
      <c:legendPos val="t"/>
      <c:legendEntry>
        <c:idx val="0"/>
        <c:txPr>
          <a:bodyPr rot="0" spcFirstLastPara="0" vertOverflow="ellipsis" vert="horz" wrap="square" anchor="ctr" anchorCtr="1" forceAA="0"/>
          <a:lstStyle/>
          <a:p>
            <a:pPr>
              <a:defRPr lang="zh-CN" sz="1400" b="0" i="0" u="none" strike="noStrike" kern="1200" baseline="0">
                <a:solidFill>
                  <a:schemeClr val="tx1">
                    <a:lumMod val="75000"/>
                    <a:lumOff val="2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endParaRPr lang="zh-CN"/>
          </a:p>
        </c:txPr>
      </c:legendEntry>
      <c:legendEntry>
        <c:idx val="1"/>
        <c:txPr>
          <a:bodyPr rot="0" spcFirstLastPara="0" vertOverflow="ellipsis" vert="horz" wrap="square" anchor="ctr" anchorCtr="1"/>
          <a:lstStyle/>
          <a:p>
            <a:pPr>
              <a:defRPr lang="zh-CN" sz="1400" b="0" i="0" u="none" strike="noStrike" kern="1200" baseline="0">
                <a:solidFill>
                  <a:schemeClr val="tx1">
                    <a:lumMod val="75000"/>
                    <a:lumOff val="2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endParaRPr lang="zh-CN"/>
          </a:p>
        </c:txPr>
      </c:legendEntry>
      <c:legendEntry>
        <c:idx val="2"/>
        <c:txPr>
          <a:bodyPr rot="0" spcFirstLastPara="0" vertOverflow="ellipsis" vert="horz" wrap="square" anchor="ctr" anchorCtr="1" forceAA="0"/>
          <a:lstStyle/>
          <a:p>
            <a:pPr>
              <a:defRPr lang="zh-CN" sz="1400" b="0" i="0" u="none" strike="noStrike" kern="1200" baseline="0">
                <a:solidFill>
                  <a:schemeClr val="tx1">
                    <a:lumMod val="75000"/>
                    <a:lumOff val="2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endParaRPr lang="zh-CN"/>
          </a:p>
        </c:txPr>
      </c:legendEntry>
      <c:layout>
        <c:manualLayout>
          <c:xMode val="edge"/>
          <c:yMode val="edge"/>
          <c:x val="0.53011497256336604"/>
          <c:y val="7.4972436604189605E-2"/>
        </c:manualLayout>
      </c:layout>
      <c:overlay val="0"/>
      <c:spPr>
        <a:noFill/>
        <a:ln>
          <a:noFill/>
        </a:ln>
        <a:effectLst/>
      </c:spPr>
      <c:txPr>
        <a:bodyPr rot="0" spcFirstLastPara="0" vertOverflow="ellipsis" vert="horz" wrap="square" anchor="ctr" anchorCtr="1" forceAA="0"/>
        <a:lstStyle/>
        <a:p>
          <a:pPr>
            <a:defRPr lang="zh-CN" sz="1400" b="0" i="0" u="none" strike="noStrike" kern="1200" baseline="0">
              <a:solidFill>
                <a:schemeClr val="tx1">
                  <a:lumMod val="75000"/>
                  <a:lumOff val="2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endParaRPr lang="zh-CN"/>
        </a:p>
      </c:txPr>
    </c:legend>
    <c:plotVisOnly val="1"/>
    <c:dispBlanksAs val="gap"/>
    <c:showDLblsOverMax val="0"/>
  </c:chart>
  <c:spPr>
    <a:blipFill rotWithShape="1">
      <a:blip xmlns:r="http://schemas.openxmlformats.org/officeDocument/2006/relationships" r:embed="rId4"/>
      <a:stretch>
        <a:fillRect/>
      </a:stretch>
    </a:blipFill>
    <a:ln w="9525" cap="flat" cmpd="sng" algn="ctr">
      <a:noFill/>
      <a:round/>
    </a:ln>
    <a:effectLst/>
  </c:spPr>
  <c:txPr>
    <a:bodyPr/>
    <a:lstStyle/>
    <a:p>
      <a:pPr>
        <a:defRPr lang="zh-CN" sz="1400">
          <a:solidFill>
            <a:schemeClr val="tx1">
              <a:lumMod val="75000"/>
              <a:lumOff val="2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endParaRPr lang="zh-CN"/>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Light" panose="020B0502040204020203" charset="-122"/>
              <a:ea typeface="微软雅黑 Light" panose="020B0502040204020203" charset="-122"/>
              <a:cs typeface="微软雅黑" panose="020B0502040204020203"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微软雅黑" panose="020B0502040204020203" charset="-122"/>
              </a:rPr>
              <a:t>2022/1/27</a:t>
            </a:fld>
            <a:endParaRPr lang="zh-CN" altLang="en-US">
              <a:cs typeface="微软雅黑" panose="020B0502040204020203"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Light" panose="020B0502040204020203" charset="-122"/>
              <a:ea typeface="微软雅黑 Light" panose="020B0502040204020203" charset="-122"/>
              <a:cs typeface="微软雅黑" panose="020B0502040204020203"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微软雅黑" panose="020B0502040204020203" charset="-122"/>
              </a:rPr>
              <a:t>‹#›</a:t>
            </a:fld>
            <a:endParaRPr lang="zh-CN" altLang="en-US">
              <a:cs typeface="微软雅黑" panose="020B0502040204020203"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Light" panose="020B0502040204020203" charset="-122"/>
                <a:ea typeface="微软雅黑 Light" panose="020B0502040204020203" charset="-122"/>
                <a:cs typeface="微软雅黑" panose="020B0502040204020203"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Light" panose="020B0502040204020203" charset="-122"/>
                <a:ea typeface="微软雅黑 Light" panose="020B0502040204020203" charset="-122"/>
                <a:cs typeface="微软雅黑" panose="020B0502040204020203" charset="-122"/>
              </a:defRPr>
            </a:lvl1pPr>
          </a:lstStyle>
          <a:p>
            <a:fld id="{D2A48B96-639E-45A3-A0BA-2464DFDB1FAA}" type="datetimeFigureOut">
              <a:rPr lang="zh-CN" altLang="en-US" smtClean="0"/>
              <a:t>2022/1/27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Light" panose="020B0502040204020203" charset="-122"/>
                <a:ea typeface="微软雅黑 Light" panose="020B0502040204020203" charset="-122"/>
                <a:cs typeface="微软雅黑" panose="020B0502040204020203"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Light" panose="020B0502040204020203" charset="-122"/>
                <a:ea typeface="微软雅黑 Light" panose="020B0502040204020203" charset="-122"/>
                <a:cs typeface="微软雅黑" panose="020B0502040204020203"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Light" panose="020B0502040204020203" charset="-122"/>
        <a:ea typeface="微软雅黑 Light" panose="020B0502040204020203" charset="-122"/>
        <a:cs typeface="微软雅黑" panose="020B0502040204020203" charset="-122"/>
      </a:defRPr>
    </a:lvl1pPr>
    <a:lvl2pPr marL="457200" algn="l" defTabSz="914400" rtl="0" eaLnBrk="1" latinLnBrk="0" hangingPunct="1">
      <a:defRPr sz="1200" kern="1200">
        <a:solidFill>
          <a:schemeClr val="tx1"/>
        </a:solidFill>
        <a:latin typeface="微软雅黑 Light" panose="020B0502040204020203" charset="-122"/>
        <a:ea typeface="微软雅黑 Light" panose="020B0502040204020203" charset="-122"/>
        <a:cs typeface="微软雅黑" panose="020B0502040204020203" charset="-122"/>
      </a:defRPr>
    </a:lvl2pPr>
    <a:lvl3pPr marL="914400" algn="l" defTabSz="914400" rtl="0" eaLnBrk="1" latinLnBrk="0" hangingPunct="1">
      <a:defRPr sz="1200" kern="1200">
        <a:solidFill>
          <a:schemeClr val="tx1"/>
        </a:solidFill>
        <a:latin typeface="微软雅黑 Light" panose="020B0502040204020203" charset="-122"/>
        <a:ea typeface="微软雅黑 Light" panose="020B0502040204020203" charset="-122"/>
        <a:cs typeface="微软雅黑" panose="020B0502040204020203" charset="-122"/>
      </a:defRPr>
    </a:lvl3pPr>
    <a:lvl4pPr marL="1371600" algn="l" defTabSz="914400" rtl="0" eaLnBrk="1" latinLnBrk="0" hangingPunct="1">
      <a:defRPr sz="1200" kern="1200">
        <a:solidFill>
          <a:schemeClr val="tx1"/>
        </a:solidFill>
        <a:latin typeface="微软雅黑 Light" panose="020B0502040204020203" charset="-122"/>
        <a:ea typeface="微软雅黑 Light" panose="020B0502040204020203" charset="-122"/>
        <a:cs typeface="微软雅黑" panose="020B0502040204020203" charset="-122"/>
      </a:defRPr>
    </a:lvl4pPr>
    <a:lvl5pPr marL="1828800" algn="l" defTabSz="914400" rtl="0" eaLnBrk="1" latinLnBrk="0" hangingPunct="1">
      <a:defRPr sz="1200" kern="1200">
        <a:solidFill>
          <a:schemeClr val="tx1"/>
        </a:solidFill>
        <a:latin typeface="微软雅黑 Light" panose="020B0502040204020203" charset="-122"/>
        <a:ea typeface="微软雅黑 Light" panose="020B0502040204020203" charset="-122"/>
        <a:cs typeface="微软雅黑" panose="020B0502040204020203"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9AE6E4-4DD1-479B-ADBD-9847234EF277}" type="slidenum">
              <a:rPr lang="zh-CN" altLang="en-US" smtClean="0"/>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9AE6E4-4DD1-479B-ADBD-9847234EF277}" type="slidenum">
              <a:rPr lang="zh-CN" altLang="en-US" smtClean="0"/>
              <a:t>18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0.xml"/><Relationship Id="rId1" Type="http://schemas.openxmlformats.org/officeDocument/2006/relationships/tags" Target="../tags/tag69.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2.xml"/><Relationship Id="rId1" Type="http://schemas.openxmlformats.org/officeDocument/2006/relationships/tags" Target="../tags/tag71.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Master" Target="../slideMasters/slideMaster4.xml"/><Relationship Id="rId5" Type="http://schemas.openxmlformats.org/officeDocument/2006/relationships/tags" Target="../tags/tag77.xml"/><Relationship Id="rId4" Type="http://schemas.openxmlformats.org/officeDocument/2006/relationships/tags" Target="../tags/tag7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Master" Target="../slideMasters/slideMaster4.xml"/><Relationship Id="rId5" Type="http://schemas.openxmlformats.org/officeDocument/2006/relationships/tags" Target="../tags/tag85.xml"/><Relationship Id="rId4" Type="http://schemas.openxmlformats.org/officeDocument/2006/relationships/tags" Target="../tags/tag84.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slideMaster" Target="../slideMasters/slideMaster4.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99.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slideMaster" Target="../slideMasters/slideMaster4.xml"/><Relationship Id="rId4" Type="http://schemas.openxmlformats.org/officeDocument/2006/relationships/tags" Target="../tags/tag10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4"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slideMaster" Target="../slideMasters/slideMaster4.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15.xml"/><Relationship Id="rId7" Type="http://schemas.openxmlformats.org/officeDocument/2006/relationships/slideMaster" Target="../slideMasters/slideMaster4.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slideMaster" Target="../slideMasters/slideMaster4.xml"/><Relationship Id="rId5" Type="http://schemas.openxmlformats.org/officeDocument/2006/relationships/tags" Target="../tags/tag123.xml"/><Relationship Id="rId4" Type="http://schemas.openxmlformats.org/officeDocument/2006/relationships/tags" Target="../tags/tag122.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Master" Target="../slideMasters/slideMaster4.xml"/><Relationship Id="rId5" Type="http://schemas.openxmlformats.org/officeDocument/2006/relationships/tags" Target="../tags/tag128.xml"/><Relationship Id="rId4" Type="http://schemas.openxmlformats.org/officeDocument/2006/relationships/tags" Target="../tags/tag12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2022/1/27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tretch>
            <a:fillRect/>
          </a:stretch>
        </p:blipFill>
        <p:spPr>
          <a:xfrm>
            <a:off x="0" y="0"/>
            <a:ext cx="12188560" cy="6858000"/>
          </a:xfrm>
          <a:prstGeom prst="rect">
            <a:avLst/>
          </a:prstGeom>
        </p:spPr>
      </p:pic>
      <p:sp>
        <p:nvSpPr>
          <p:cNvPr id="7" name="圆角矩形 6"/>
          <p:cNvSpPr/>
          <p:nvPr userDrawn="1"/>
        </p:nvSpPr>
        <p:spPr>
          <a:xfrm>
            <a:off x="340250" y="365125"/>
            <a:ext cx="11508059" cy="6356350"/>
          </a:xfrm>
          <a:prstGeom prst="roundRect">
            <a:avLst>
              <a:gd name="adj" fmla="val 319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微软雅黑" panose="020B0502040204020203" charset="-122"/>
              <a:ea typeface="微软雅黑" panose="020B0502040204020203" charset="-122"/>
              <a:cs typeface="微软雅黑" panose="020B0502040204020203" charset="-122"/>
            </a:endParaRPr>
          </a:p>
        </p:txBody>
      </p:sp>
      <p:sp>
        <p:nvSpPr>
          <p:cNvPr id="2" name="标题 1"/>
          <p:cNvSpPr>
            <a:spLocks noGrp="1"/>
          </p:cNvSpPr>
          <p:nvPr>
            <p:ph type="title"/>
          </p:nvPr>
        </p:nvSpPr>
        <p:spPr>
          <a:xfrm>
            <a:off x="771294" y="598029"/>
            <a:ext cx="10515600" cy="561699"/>
          </a:xfrm>
        </p:spPr>
        <p:txBody>
          <a:bodyPr>
            <a:normAutofit/>
          </a:bodyPr>
          <a:lstStyle>
            <a:lvl1pPr>
              <a:defRPr sz="2000" b="0" i="0">
                <a:solidFill>
                  <a:schemeClr val="accent1"/>
                </a:solidFill>
                <a:latin typeface="微软雅黑" panose="020B0502040204020203" charset="-122"/>
                <a:ea typeface="微软雅黑" panose="020B0502040204020203" charset="-122"/>
                <a:cs typeface="微软雅黑" panose="020B0502040204020203" charset="-122"/>
              </a:defRPr>
            </a:lvl1pPr>
          </a:lstStyle>
          <a:p>
            <a:r>
              <a:rPr kumimoji="1" lang="zh-CN" altLang="en-US" dirty="0"/>
              <a:t>单击此处编辑母版标题样式</a:t>
            </a:r>
          </a:p>
        </p:txBody>
      </p:sp>
      <p:sp>
        <p:nvSpPr>
          <p:cNvPr id="3" name="日期占位符 2"/>
          <p:cNvSpPr>
            <a:spLocks noGrp="1"/>
          </p:cNvSpPr>
          <p:nvPr>
            <p:ph type="dt" sz="half" idx="10"/>
          </p:nvPr>
        </p:nvSpPr>
        <p:spPr/>
        <p:txBody>
          <a:bodyPr/>
          <a:lstStyle/>
          <a:p>
            <a:fld id="{D10EA8E7-C140-A149-A3A9-D82F155615C4}" type="datetime1">
              <a:rPr kumimoji="1" lang="zh-CN" altLang="en-US" smtClean="0"/>
              <a:t>2022/1/27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a:xfrm>
            <a:off x="8889380" y="6356350"/>
            <a:ext cx="2743200" cy="365125"/>
          </a:xfrm>
        </p:spPr>
        <p:txBody>
          <a:bodyPr/>
          <a:lstStyle/>
          <a:p>
            <a:fld id="{B82FE9E3-5BCF-1E40-A6F4-2DE570F75BD3}" type="slidenum">
              <a:rPr kumimoji="1" lang="zh-CN" altLang="en-US" smtClean="0"/>
              <a:t>‹#›</a:t>
            </a:fld>
            <a:endParaRPr kumimoji="1" lang="zh-CN" altLang="en-US"/>
          </a:p>
        </p:txBody>
      </p:sp>
      <p:sp>
        <p:nvSpPr>
          <p:cNvPr id="8" name="圆角矩形 7"/>
          <p:cNvSpPr/>
          <p:nvPr userDrawn="1"/>
        </p:nvSpPr>
        <p:spPr>
          <a:xfrm>
            <a:off x="701417" y="714531"/>
            <a:ext cx="45719" cy="2617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微软雅黑" panose="020B0502040204020203" charset="-122"/>
              <a:ea typeface="微软雅黑" panose="020B0502040204020203" charset="-122"/>
              <a:cs typeface="微软雅黑" panose="020B0502040204020203"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295AFB-28E9-F74B-B8C0-039A13CDA9F5}" type="datetime1">
              <a:rPr kumimoji="1" lang="zh-CN" altLang="en-US" smtClean="0"/>
              <a:t>2022/1/27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B82FE9E3-5BCF-1E40-A6F4-2DE570F75BD3}"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383D96A3-8C5F-CB42-9FC3-AEE9BECAFDAF}" type="datetime1">
              <a:rPr kumimoji="1" lang="zh-CN" altLang="en-US" smtClean="0"/>
              <a:t>2022/1/27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7EDD002-C6AC-CD4A-A2C9-A5B83B63D33D}" type="slidenum">
              <a:rPr kumimoji="1" lang="zh-CN" altLang="en-US" smtClean="0"/>
              <a:t>‹#›</a:t>
            </a:fld>
            <a:endParaRPr kumimoji="1" lang="zh-CN" altLang="en-US"/>
          </a:p>
        </p:txBody>
      </p:sp>
      <p:pic>
        <p:nvPicPr>
          <p:cNvPr id="6" name="图片 5"/>
          <p:cNvPicPr>
            <a:picLocks noChangeAspect="1"/>
          </p:cNvPicPr>
          <p:nvPr userDrawn="1"/>
        </p:nvPicPr>
        <p:blipFill>
          <a:blip r:embed="rId2" cstate="screen"/>
          <a:stretch>
            <a:fillRect/>
          </a:stretch>
        </p:blipFill>
        <p:spPr>
          <a:xfrm>
            <a:off x="0" y="0"/>
            <a:ext cx="12188560" cy="6858000"/>
          </a:xfrm>
          <a:prstGeom prst="rect">
            <a:avLst/>
          </a:prstGeom>
        </p:spPr>
      </p:pic>
      <p:pic>
        <p:nvPicPr>
          <p:cNvPr id="7" name="图片 6"/>
          <p:cNvPicPr>
            <a:picLocks noChangeAspect="1"/>
          </p:cNvPicPr>
          <p:nvPr userDrawn="1"/>
        </p:nvPicPr>
        <p:blipFill>
          <a:blip r:embed="rId3"/>
          <a:stretch>
            <a:fillRect/>
          </a:stretch>
        </p:blipFill>
        <p:spPr>
          <a:xfrm>
            <a:off x="360618" y="-297399"/>
            <a:ext cx="4937923" cy="276013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C620072-E9A1-934C-A62D-D03FFB78E36F}" type="datetime1">
              <a:rPr kumimoji="1" lang="zh-CN" altLang="en-US" smtClean="0"/>
              <a:t>2022/1/27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1A770F-9D5A-0344-B4AE-0BE1D5CAFDBF}"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01C628C-4D1D-4E5F-8875-B716F0D0EF9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745EA-2A94-49FA-89D8-153850B0D5BF}"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1C628C-4D1D-4E5F-8875-B716F0D0EF9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745EA-2A94-49FA-89D8-153850B0D5BF}"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01C628C-4D1D-4E5F-8875-B716F0D0EF9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745EA-2A94-49FA-89D8-153850B0D5BF}"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01C628C-4D1D-4E5F-8875-B716F0D0EF92}"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745EA-2A94-49FA-89D8-153850B0D5B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01C628C-4D1D-4E5F-8875-B716F0D0EF92}" type="datetimeFigureOut">
              <a:rPr lang="zh-CN" altLang="en-US" smtClean="0"/>
              <a:t>2022/1/27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AE745EA-2A94-49FA-89D8-153850B0D5B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01C628C-4D1D-4E5F-8875-B716F0D0EF92}"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E745EA-2A94-49FA-89D8-153850B0D5B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1C628C-4D1D-4E5F-8875-B716F0D0EF92}" type="datetimeFigureOut">
              <a:rPr lang="zh-CN" altLang="en-US" smtClean="0"/>
              <a:t>2022/1/27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AE745EA-2A94-49FA-89D8-153850B0D5B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1C628C-4D1D-4E5F-8875-B716F0D0EF92}"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745EA-2A94-49FA-89D8-153850B0D5B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1C628C-4D1D-4E5F-8875-B716F0D0EF92}"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745EA-2A94-49FA-89D8-153850B0D5BF}"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1C628C-4D1D-4E5F-8875-B716F0D0EF9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745EA-2A94-49FA-89D8-153850B0D5B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1C628C-4D1D-4E5F-8875-B716F0D0EF9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745EA-2A94-49FA-89D8-153850B0D5B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custDataLst>
              <p:tags r:id="rId2"/>
            </p:custDataLst>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1" name="任意多边形: 形状 10"/>
          <p:cNvSpPr/>
          <p:nvPr userDrawn="1">
            <p:custDataLst>
              <p:tags r:id="rId1"/>
            </p:custDataLst>
          </p:nvPr>
        </p:nvSpPr>
        <p:spPr>
          <a:xfrm>
            <a:off x="0" y="0"/>
            <a:ext cx="1003057" cy="578812"/>
          </a:xfrm>
          <a:custGeom>
            <a:avLst/>
            <a:gdLst>
              <a:gd name="connsiteX0" fmla="*/ 0 w 752293"/>
              <a:gd name="connsiteY0" fmla="*/ 0 h 434109"/>
              <a:gd name="connsiteX1" fmla="*/ 752293 w 752293"/>
              <a:gd name="connsiteY1" fmla="*/ 0 h 434109"/>
              <a:gd name="connsiteX2" fmla="*/ 595245 w 752293"/>
              <a:gd name="connsiteY2" fmla="*/ 434109 h 434109"/>
              <a:gd name="connsiteX3" fmla="*/ 0 w 752293"/>
              <a:gd name="connsiteY3" fmla="*/ 434109 h 434109"/>
            </a:gdLst>
            <a:ahLst/>
            <a:cxnLst>
              <a:cxn ang="0">
                <a:pos x="connsiteX0" y="connsiteY0"/>
              </a:cxn>
              <a:cxn ang="0">
                <a:pos x="connsiteX1" y="connsiteY1"/>
              </a:cxn>
              <a:cxn ang="0">
                <a:pos x="connsiteX2" y="connsiteY2"/>
              </a:cxn>
              <a:cxn ang="0">
                <a:pos x="connsiteX3" y="connsiteY3"/>
              </a:cxn>
            </a:cxnLst>
            <a:rect l="l" t="t" r="r" b="b"/>
            <a:pathLst>
              <a:path w="752293" h="434109">
                <a:moveTo>
                  <a:pt x="0" y="0"/>
                </a:moveTo>
                <a:lnTo>
                  <a:pt x="752293" y="0"/>
                </a:lnTo>
                <a:lnTo>
                  <a:pt x="595245" y="434109"/>
                </a:lnTo>
                <a:lnTo>
                  <a:pt x="0" y="4341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5"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微软雅黑" panose="020B0502040204020203" charset="-122"/>
            </a:endParaRPr>
          </a:p>
        </p:txBody>
      </p:sp>
      <p:sp>
        <p:nvSpPr>
          <p:cNvPr id="9" name="任意多边形: 形状 8"/>
          <p:cNvSpPr/>
          <p:nvPr userDrawn="1">
            <p:custDataLst>
              <p:tags r:id="rId2"/>
            </p:custDataLst>
          </p:nvPr>
        </p:nvSpPr>
        <p:spPr>
          <a:xfrm>
            <a:off x="308144" y="0"/>
            <a:ext cx="719197" cy="578812"/>
          </a:xfrm>
          <a:custGeom>
            <a:avLst/>
            <a:gdLst>
              <a:gd name="connsiteX0" fmla="*/ 166503 w 539398"/>
              <a:gd name="connsiteY0" fmla="*/ 0 h 434109"/>
              <a:gd name="connsiteX1" fmla="*/ 539398 w 539398"/>
              <a:gd name="connsiteY1" fmla="*/ 0 h 434109"/>
              <a:gd name="connsiteX2" fmla="*/ 372895 w 539398"/>
              <a:gd name="connsiteY2" fmla="*/ 434109 h 434109"/>
              <a:gd name="connsiteX3" fmla="*/ 0 w 539398"/>
              <a:gd name="connsiteY3" fmla="*/ 434109 h 434109"/>
            </a:gdLst>
            <a:ahLst/>
            <a:cxnLst>
              <a:cxn ang="0">
                <a:pos x="connsiteX0" y="connsiteY0"/>
              </a:cxn>
              <a:cxn ang="0">
                <a:pos x="connsiteX1" y="connsiteY1"/>
              </a:cxn>
              <a:cxn ang="0">
                <a:pos x="connsiteX2" y="connsiteY2"/>
              </a:cxn>
              <a:cxn ang="0">
                <a:pos x="connsiteX3" y="connsiteY3"/>
              </a:cxn>
            </a:cxnLst>
            <a:rect l="l" t="t" r="r" b="b"/>
            <a:pathLst>
              <a:path w="539398" h="434109">
                <a:moveTo>
                  <a:pt x="166503" y="0"/>
                </a:moveTo>
                <a:lnTo>
                  <a:pt x="539398" y="0"/>
                </a:lnTo>
                <a:lnTo>
                  <a:pt x="372895" y="434109"/>
                </a:lnTo>
                <a:lnTo>
                  <a:pt x="0" y="434109"/>
                </a:lnTo>
                <a:close/>
              </a:path>
            </a:pathLst>
          </a:custGeom>
          <a:gradFill flip="none" rotWithShape="1">
            <a:gsLst>
              <a:gs pos="0">
                <a:schemeClr val="bg1">
                  <a:alpha val="25000"/>
                </a:schemeClr>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微软雅黑" panose="020B0502040204020203" charset="-122"/>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图片占位符 2"/>
          <p:cNvSpPr>
            <a:spLocks noGrp="1"/>
          </p:cNvSpPr>
          <p:nvPr>
            <p:ph type="pic" sz="quarter" idx="10"/>
            <p:custDataLst>
              <p:tags r:id="rId1"/>
            </p:custDataLst>
          </p:nvPr>
        </p:nvSpPr>
        <p:spPr>
          <a:xfrm>
            <a:off x="107576" y="1158031"/>
            <a:ext cx="3884705" cy="2195059"/>
          </a:xfrm>
        </p:spPr>
        <p:txBody>
          <a:bodyPr/>
          <a:lstStyle/>
          <a:p>
            <a:endParaRPr lang="zh-CN" altLang="en-US"/>
          </a:p>
        </p:txBody>
      </p:sp>
      <p:sp>
        <p:nvSpPr>
          <p:cNvPr id="5" name="图片占位符 2"/>
          <p:cNvSpPr>
            <a:spLocks noGrp="1"/>
          </p:cNvSpPr>
          <p:nvPr>
            <p:ph type="pic" sz="quarter" idx="11"/>
            <p:custDataLst>
              <p:tags r:id="rId2"/>
            </p:custDataLst>
          </p:nvPr>
        </p:nvSpPr>
        <p:spPr>
          <a:xfrm>
            <a:off x="4126752" y="1158031"/>
            <a:ext cx="3884705" cy="2195059"/>
          </a:xfrm>
        </p:spPr>
        <p:txBody>
          <a:bodyPr/>
          <a:lstStyle/>
          <a:p>
            <a:endParaRPr lang="zh-CN" altLang="en-US"/>
          </a:p>
        </p:txBody>
      </p:sp>
      <p:sp>
        <p:nvSpPr>
          <p:cNvPr id="6" name="图片占位符 2"/>
          <p:cNvSpPr>
            <a:spLocks noGrp="1"/>
          </p:cNvSpPr>
          <p:nvPr>
            <p:ph type="pic" sz="quarter" idx="12"/>
            <p:custDataLst>
              <p:tags r:id="rId3"/>
            </p:custDataLst>
          </p:nvPr>
        </p:nvSpPr>
        <p:spPr>
          <a:xfrm>
            <a:off x="8145928" y="1158031"/>
            <a:ext cx="3884705" cy="2195059"/>
          </a:xfrm>
        </p:spPr>
        <p:txBody>
          <a:bodyPr/>
          <a:lstStyle/>
          <a:p>
            <a:endParaRPr lang="zh-CN" altLang="en-US"/>
          </a:p>
        </p:txBody>
      </p:sp>
      <p:sp>
        <p:nvSpPr>
          <p:cNvPr id="7" name="任意多边形: 形状 6"/>
          <p:cNvSpPr/>
          <p:nvPr userDrawn="1">
            <p:custDataLst>
              <p:tags r:id="rId4"/>
            </p:custDataLst>
          </p:nvPr>
        </p:nvSpPr>
        <p:spPr>
          <a:xfrm>
            <a:off x="0" y="0"/>
            <a:ext cx="1003057" cy="578812"/>
          </a:xfrm>
          <a:custGeom>
            <a:avLst/>
            <a:gdLst>
              <a:gd name="connsiteX0" fmla="*/ 0 w 752293"/>
              <a:gd name="connsiteY0" fmla="*/ 0 h 434109"/>
              <a:gd name="connsiteX1" fmla="*/ 752293 w 752293"/>
              <a:gd name="connsiteY1" fmla="*/ 0 h 434109"/>
              <a:gd name="connsiteX2" fmla="*/ 595245 w 752293"/>
              <a:gd name="connsiteY2" fmla="*/ 434109 h 434109"/>
              <a:gd name="connsiteX3" fmla="*/ 0 w 752293"/>
              <a:gd name="connsiteY3" fmla="*/ 434109 h 434109"/>
            </a:gdLst>
            <a:ahLst/>
            <a:cxnLst>
              <a:cxn ang="0">
                <a:pos x="connsiteX0" y="connsiteY0"/>
              </a:cxn>
              <a:cxn ang="0">
                <a:pos x="connsiteX1" y="connsiteY1"/>
              </a:cxn>
              <a:cxn ang="0">
                <a:pos x="connsiteX2" y="connsiteY2"/>
              </a:cxn>
              <a:cxn ang="0">
                <a:pos x="connsiteX3" y="connsiteY3"/>
              </a:cxn>
            </a:cxnLst>
            <a:rect l="l" t="t" r="r" b="b"/>
            <a:pathLst>
              <a:path w="752293" h="434109">
                <a:moveTo>
                  <a:pt x="0" y="0"/>
                </a:moveTo>
                <a:lnTo>
                  <a:pt x="752293" y="0"/>
                </a:lnTo>
                <a:lnTo>
                  <a:pt x="595245" y="434109"/>
                </a:lnTo>
                <a:lnTo>
                  <a:pt x="0" y="4341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5"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微软雅黑" panose="020B0502040204020203" charset="-122"/>
            </a:endParaRPr>
          </a:p>
        </p:txBody>
      </p:sp>
      <p:sp>
        <p:nvSpPr>
          <p:cNvPr id="8" name="任意多边形: 形状 7"/>
          <p:cNvSpPr/>
          <p:nvPr userDrawn="1">
            <p:custDataLst>
              <p:tags r:id="rId5"/>
            </p:custDataLst>
          </p:nvPr>
        </p:nvSpPr>
        <p:spPr>
          <a:xfrm>
            <a:off x="308144" y="0"/>
            <a:ext cx="719197" cy="578812"/>
          </a:xfrm>
          <a:custGeom>
            <a:avLst/>
            <a:gdLst>
              <a:gd name="connsiteX0" fmla="*/ 166503 w 539398"/>
              <a:gd name="connsiteY0" fmla="*/ 0 h 434109"/>
              <a:gd name="connsiteX1" fmla="*/ 539398 w 539398"/>
              <a:gd name="connsiteY1" fmla="*/ 0 h 434109"/>
              <a:gd name="connsiteX2" fmla="*/ 372895 w 539398"/>
              <a:gd name="connsiteY2" fmla="*/ 434109 h 434109"/>
              <a:gd name="connsiteX3" fmla="*/ 0 w 539398"/>
              <a:gd name="connsiteY3" fmla="*/ 434109 h 434109"/>
            </a:gdLst>
            <a:ahLst/>
            <a:cxnLst>
              <a:cxn ang="0">
                <a:pos x="connsiteX0" y="connsiteY0"/>
              </a:cxn>
              <a:cxn ang="0">
                <a:pos x="connsiteX1" y="connsiteY1"/>
              </a:cxn>
              <a:cxn ang="0">
                <a:pos x="connsiteX2" y="connsiteY2"/>
              </a:cxn>
              <a:cxn ang="0">
                <a:pos x="connsiteX3" y="connsiteY3"/>
              </a:cxn>
            </a:cxnLst>
            <a:rect l="l" t="t" r="r" b="b"/>
            <a:pathLst>
              <a:path w="539398" h="434109">
                <a:moveTo>
                  <a:pt x="166503" y="0"/>
                </a:moveTo>
                <a:lnTo>
                  <a:pt x="539398" y="0"/>
                </a:lnTo>
                <a:lnTo>
                  <a:pt x="372895" y="434109"/>
                </a:lnTo>
                <a:lnTo>
                  <a:pt x="0" y="434109"/>
                </a:lnTo>
                <a:close/>
              </a:path>
            </a:pathLst>
          </a:custGeom>
          <a:gradFill flip="none" rotWithShape="1">
            <a:gsLst>
              <a:gs pos="0">
                <a:schemeClr val="bg1">
                  <a:alpha val="25000"/>
                </a:schemeClr>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微软雅黑" panose="020B0502040204020203"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图片占位符 2"/>
          <p:cNvSpPr>
            <a:spLocks noGrp="1"/>
          </p:cNvSpPr>
          <p:nvPr>
            <p:ph type="pic" sz="quarter" idx="10"/>
            <p:custDataLst>
              <p:tags r:id="rId1"/>
            </p:custDataLst>
          </p:nvPr>
        </p:nvSpPr>
        <p:spPr>
          <a:xfrm>
            <a:off x="0" y="1146077"/>
            <a:ext cx="12192000" cy="3373967"/>
          </a:xfrm>
        </p:spPr>
        <p:txBody>
          <a:bodyPr/>
          <a:lstStyle/>
          <a:p>
            <a:endParaRPr lang="zh-CN" altLang="en-US"/>
          </a:p>
        </p:txBody>
      </p:sp>
      <p:sp>
        <p:nvSpPr>
          <p:cNvPr id="5" name="任意多边形: 形状 4"/>
          <p:cNvSpPr/>
          <p:nvPr userDrawn="1">
            <p:custDataLst>
              <p:tags r:id="rId2"/>
            </p:custDataLst>
          </p:nvPr>
        </p:nvSpPr>
        <p:spPr>
          <a:xfrm>
            <a:off x="0" y="0"/>
            <a:ext cx="1003057" cy="578812"/>
          </a:xfrm>
          <a:custGeom>
            <a:avLst/>
            <a:gdLst>
              <a:gd name="connsiteX0" fmla="*/ 0 w 752293"/>
              <a:gd name="connsiteY0" fmla="*/ 0 h 434109"/>
              <a:gd name="connsiteX1" fmla="*/ 752293 w 752293"/>
              <a:gd name="connsiteY1" fmla="*/ 0 h 434109"/>
              <a:gd name="connsiteX2" fmla="*/ 595245 w 752293"/>
              <a:gd name="connsiteY2" fmla="*/ 434109 h 434109"/>
              <a:gd name="connsiteX3" fmla="*/ 0 w 752293"/>
              <a:gd name="connsiteY3" fmla="*/ 434109 h 434109"/>
            </a:gdLst>
            <a:ahLst/>
            <a:cxnLst>
              <a:cxn ang="0">
                <a:pos x="connsiteX0" y="connsiteY0"/>
              </a:cxn>
              <a:cxn ang="0">
                <a:pos x="connsiteX1" y="connsiteY1"/>
              </a:cxn>
              <a:cxn ang="0">
                <a:pos x="connsiteX2" y="connsiteY2"/>
              </a:cxn>
              <a:cxn ang="0">
                <a:pos x="connsiteX3" y="connsiteY3"/>
              </a:cxn>
            </a:cxnLst>
            <a:rect l="l" t="t" r="r" b="b"/>
            <a:pathLst>
              <a:path w="752293" h="434109">
                <a:moveTo>
                  <a:pt x="0" y="0"/>
                </a:moveTo>
                <a:lnTo>
                  <a:pt x="752293" y="0"/>
                </a:lnTo>
                <a:lnTo>
                  <a:pt x="595245" y="434109"/>
                </a:lnTo>
                <a:lnTo>
                  <a:pt x="0" y="4341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5"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微软雅黑" panose="020B0502040204020203" charset="-122"/>
            </a:endParaRPr>
          </a:p>
        </p:txBody>
      </p:sp>
      <p:sp>
        <p:nvSpPr>
          <p:cNvPr id="6" name="任意多边形: 形状 5"/>
          <p:cNvSpPr/>
          <p:nvPr userDrawn="1">
            <p:custDataLst>
              <p:tags r:id="rId3"/>
            </p:custDataLst>
          </p:nvPr>
        </p:nvSpPr>
        <p:spPr>
          <a:xfrm>
            <a:off x="308144" y="0"/>
            <a:ext cx="719197" cy="578812"/>
          </a:xfrm>
          <a:custGeom>
            <a:avLst/>
            <a:gdLst>
              <a:gd name="connsiteX0" fmla="*/ 166503 w 539398"/>
              <a:gd name="connsiteY0" fmla="*/ 0 h 434109"/>
              <a:gd name="connsiteX1" fmla="*/ 539398 w 539398"/>
              <a:gd name="connsiteY1" fmla="*/ 0 h 434109"/>
              <a:gd name="connsiteX2" fmla="*/ 372895 w 539398"/>
              <a:gd name="connsiteY2" fmla="*/ 434109 h 434109"/>
              <a:gd name="connsiteX3" fmla="*/ 0 w 539398"/>
              <a:gd name="connsiteY3" fmla="*/ 434109 h 434109"/>
            </a:gdLst>
            <a:ahLst/>
            <a:cxnLst>
              <a:cxn ang="0">
                <a:pos x="connsiteX0" y="connsiteY0"/>
              </a:cxn>
              <a:cxn ang="0">
                <a:pos x="connsiteX1" y="connsiteY1"/>
              </a:cxn>
              <a:cxn ang="0">
                <a:pos x="connsiteX2" y="connsiteY2"/>
              </a:cxn>
              <a:cxn ang="0">
                <a:pos x="connsiteX3" y="connsiteY3"/>
              </a:cxn>
            </a:cxnLst>
            <a:rect l="l" t="t" r="r" b="b"/>
            <a:pathLst>
              <a:path w="539398" h="434109">
                <a:moveTo>
                  <a:pt x="166503" y="0"/>
                </a:moveTo>
                <a:lnTo>
                  <a:pt x="539398" y="0"/>
                </a:lnTo>
                <a:lnTo>
                  <a:pt x="372895" y="434109"/>
                </a:lnTo>
                <a:lnTo>
                  <a:pt x="0" y="434109"/>
                </a:lnTo>
                <a:close/>
              </a:path>
            </a:pathLst>
          </a:custGeom>
          <a:gradFill flip="none" rotWithShape="1">
            <a:gsLst>
              <a:gs pos="0">
                <a:schemeClr val="bg1">
                  <a:alpha val="25000"/>
                </a:schemeClr>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微软雅黑" panose="020B0502040204020203" charset="-122"/>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31851" y="1709739"/>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custDataLst>
              <p:tags r:id="rId2"/>
            </p:custDataLst>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custDataLst>
              <p:tags r:id="rId3"/>
            </p:custDataLst>
          </p:nvPr>
        </p:nvSpPr>
        <p:spPr/>
        <p:txBody>
          <a:bodyPr/>
          <a:lstStyle/>
          <a:p>
            <a:fld id="{1A2542D6-DF36-4FFF-9449-A8CBB500CC37}" type="datetimeFigureOut">
              <a:rPr lang="zh-CN" altLang="en-US" smtClean="0"/>
              <a:t>2022/1/27</a:t>
            </a:fld>
            <a:endParaRPr lang="zh-CN" altLang="en-US"/>
          </a:p>
        </p:txBody>
      </p:sp>
      <p:sp>
        <p:nvSpPr>
          <p:cNvPr id="5" name="Footer Placeholder 4"/>
          <p:cNvSpPr>
            <a:spLocks noGrp="1"/>
          </p:cNvSpPr>
          <p:nvPr>
            <p:ph type="ftr" sz="quarter" idx="11"/>
            <p:custDataLst>
              <p:tags r:id="rId4"/>
            </p:custDataLst>
          </p:nvPr>
        </p:nvSpPr>
        <p:spPr/>
        <p:txBody>
          <a:bodyPr/>
          <a:lstStyle/>
          <a:p>
            <a:endParaRPr lang="zh-CN" altLang="en-US"/>
          </a:p>
        </p:txBody>
      </p:sp>
      <p:sp>
        <p:nvSpPr>
          <p:cNvPr id="6" name="Slide Number Placeholder 5"/>
          <p:cNvSpPr>
            <a:spLocks noGrp="1"/>
          </p:cNvSpPr>
          <p:nvPr>
            <p:ph type="sldNum" sz="quarter" idx="12"/>
            <p:custDataLst>
              <p:tags r:id="rId5"/>
            </p:custDataLst>
          </p:nvPr>
        </p:nvSpPr>
        <p:spPr/>
        <p:txBody>
          <a:bodyPr/>
          <a:lstStyle/>
          <a:p>
            <a:fld id="{EF57DBD1-4D0D-4464-B15A-849967CA57E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zh-CN" altLang="en-US"/>
              <a:t>单击此处编辑母版标题样式</a:t>
            </a:r>
            <a:endParaRPr lang="en-US" dirty="0"/>
          </a:p>
        </p:txBody>
      </p:sp>
      <p:sp>
        <p:nvSpPr>
          <p:cNvPr id="3" name="Content Placeholder 2"/>
          <p:cNvSpPr>
            <a:spLocks noGrp="1"/>
          </p:cNvSpPr>
          <p:nvPr>
            <p:ph sz="half" idx="1"/>
            <p:custDataLst>
              <p:tags r:id="rId2"/>
            </p:custDataLst>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custDataLst>
              <p:tags r:id="rId3"/>
            </p:custDataLst>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custDataLst>
              <p:tags r:id="rId4"/>
            </p:custDataLst>
          </p:nvPr>
        </p:nvSpPr>
        <p:spPr/>
        <p:txBody>
          <a:bodyPr/>
          <a:lstStyle/>
          <a:p>
            <a:fld id="{1A2542D6-DF36-4FFF-9449-A8CBB500CC37}" type="datetimeFigureOut">
              <a:rPr lang="zh-CN" altLang="en-US" smtClean="0"/>
              <a:t>2022/1/27</a:t>
            </a:fld>
            <a:endParaRPr lang="zh-CN" altLang="en-US"/>
          </a:p>
        </p:txBody>
      </p:sp>
      <p:sp>
        <p:nvSpPr>
          <p:cNvPr id="6" name="Footer Placeholder 5"/>
          <p:cNvSpPr>
            <a:spLocks noGrp="1"/>
          </p:cNvSpPr>
          <p:nvPr>
            <p:ph type="ftr" sz="quarter" idx="11"/>
            <p:custDataLst>
              <p:tags r:id="rId5"/>
            </p:custDataLst>
          </p:nvPr>
        </p:nvSpPr>
        <p:spPr/>
        <p:txBody>
          <a:bodyPr/>
          <a:lstStyle/>
          <a:p>
            <a:endParaRPr lang="zh-CN" altLang="en-US"/>
          </a:p>
        </p:txBody>
      </p:sp>
      <p:sp>
        <p:nvSpPr>
          <p:cNvPr id="7" name="Slide Number Placeholder 6"/>
          <p:cNvSpPr>
            <a:spLocks noGrp="1"/>
          </p:cNvSpPr>
          <p:nvPr>
            <p:ph type="sldNum" sz="quarter" idx="12"/>
            <p:custDataLst>
              <p:tags r:id="rId6"/>
            </p:custDataLst>
          </p:nvPr>
        </p:nvSpPr>
        <p:spPr/>
        <p:txBody>
          <a:bodyPr/>
          <a:lstStyle/>
          <a:p>
            <a:fld id="{EF57DBD1-4D0D-4464-B15A-849967CA57E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custDataLst>
              <p:tags r:id="rId2"/>
            </p:custDataLst>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custDataLst>
              <p:tags r:id="rId3"/>
            </p:custDataLst>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custDataLst>
              <p:tags r:id="rId4"/>
            </p:custDataLst>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custDataLst>
              <p:tags r:id="rId5"/>
            </p:custDataLst>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custDataLst>
              <p:tags r:id="rId6"/>
            </p:custDataLst>
          </p:nvPr>
        </p:nvSpPr>
        <p:spPr/>
        <p:txBody>
          <a:bodyPr/>
          <a:lstStyle/>
          <a:p>
            <a:fld id="{1A2542D6-DF36-4FFF-9449-A8CBB500CC37}" type="datetimeFigureOut">
              <a:rPr lang="zh-CN" altLang="en-US" smtClean="0"/>
              <a:t>2022/1/27</a:t>
            </a:fld>
            <a:endParaRPr lang="zh-CN" altLang="en-US"/>
          </a:p>
        </p:txBody>
      </p:sp>
      <p:sp>
        <p:nvSpPr>
          <p:cNvPr id="8" name="Footer Placeholder 7"/>
          <p:cNvSpPr>
            <a:spLocks noGrp="1"/>
          </p:cNvSpPr>
          <p:nvPr>
            <p:ph type="ftr" sz="quarter" idx="11"/>
            <p:custDataLst>
              <p:tags r:id="rId7"/>
            </p:custDataLst>
          </p:nvPr>
        </p:nvSpPr>
        <p:spPr/>
        <p:txBody>
          <a:bodyPr/>
          <a:lstStyle/>
          <a:p>
            <a:endParaRPr lang="zh-CN" altLang="en-US"/>
          </a:p>
        </p:txBody>
      </p:sp>
      <p:sp>
        <p:nvSpPr>
          <p:cNvPr id="9" name="Slide Number Placeholder 8"/>
          <p:cNvSpPr>
            <a:spLocks noGrp="1"/>
          </p:cNvSpPr>
          <p:nvPr>
            <p:ph type="sldNum" sz="quarter" idx="12"/>
            <p:custDataLst>
              <p:tags r:id="rId8"/>
            </p:custDataLst>
          </p:nvPr>
        </p:nvSpPr>
        <p:spPr/>
        <p:txBody>
          <a:bodyPr/>
          <a:lstStyle/>
          <a:p>
            <a:fld id="{EF57DBD1-4D0D-4464-B15A-849967CA57E6}"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zh-CN" altLang="en-US"/>
              <a:t>单击此处编辑母版标题样式</a:t>
            </a:r>
            <a:endParaRPr lang="en-US" dirty="0"/>
          </a:p>
        </p:txBody>
      </p:sp>
      <p:sp>
        <p:nvSpPr>
          <p:cNvPr id="3" name="Date Placeholder 2"/>
          <p:cNvSpPr>
            <a:spLocks noGrp="1"/>
          </p:cNvSpPr>
          <p:nvPr>
            <p:ph type="dt" sz="half" idx="10"/>
            <p:custDataLst>
              <p:tags r:id="rId2"/>
            </p:custDataLst>
          </p:nvPr>
        </p:nvSpPr>
        <p:spPr/>
        <p:txBody>
          <a:bodyPr/>
          <a:lstStyle/>
          <a:p>
            <a:fld id="{1A2542D6-DF36-4FFF-9449-A8CBB500CC37}" type="datetimeFigureOut">
              <a:rPr lang="zh-CN" altLang="en-US" smtClean="0"/>
              <a:t>2022/1/27</a:t>
            </a:fld>
            <a:endParaRPr lang="zh-CN" altLang="en-US"/>
          </a:p>
        </p:txBody>
      </p:sp>
      <p:sp>
        <p:nvSpPr>
          <p:cNvPr id="4" name="Footer Placeholder 3"/>
          <p:cNvSpPr>
            <a:spLocks noGrp="1"/>
          </p:cNvSpPr>
          <p:nvPr>
            <p:ph type="ftr" sz="quarter" idx="11"/>
            <p:custDataLst>
              <p:tags r:id="rId3"/>
            </p:custDataLst>
          </p:nvPr>
        </p:nvSpPr>
        <p:spPr/>
        <p:txBody>
          <a:bodyPr/>
          <a:lstStyle/>
          <a:p>
            <a:endParaRPr lang="zh-CN" altLang="en-US"/>
          </a:p>
        </p:txBody>
      </p:sp>
      <p:sp>
        <p:nvSpPr>
          <p:cNvPr id="5" name="Slide Number Placeholder 4"/>
          <p:cNvSpPr>
            <a:spLocks noGrp="1"/>
          </p:cNvSpPr>
          <p:nvPr>
            <p:ph type="sldNum" sz="quarter" idx="12"/>
            <p:custDataLst>
              <p:tags r:id="rId4"/>
            </p:custDataLst>
          </p:nvPr>
        </p:nvSpPr>
        <p:spPr/>
        <p:txBody>
          <a:bodyPr/>
          <a:lstStyle/>
          <a:p>
            <a:fld id="{EF57DBD1-4D0D-4464-B15A-849967CA57E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1A2542D6-DF36-4FFF-9449-A8CBB500CC37}" type="datetimeFigureOut">
              <a:rPr lang="zh-CN" altLang="en-US" smtClean="0"/>
              <a:t>2022/1/27</a:t>
            </a:fld>
            <a:endParaRPr lang="zh-CN" altLang="en-US"/>
          </a:p>
        </p:txBody>
      </p:sp>
      <p:sp>
        <p:nvSpPr>
          <p:cNvPr id="3" name="Footer Placeholder 2"/>
          <p:cNvSpPr>
            <a:spLocks noGrp="1"/>
          </p:cNvSpPr>
          <p:nvPr>
            <p:ph type="ftr" sz="quarter" idx="11"/>
            <p:custDataLst>
              <p:tags r:id="rId2"/>
            </p:custDataLst>
          </p:nvPr>
        </p:nvSpPr>
        <p:spPr/>
        <p:txBody>
          <a:bodyPr/>
          <a:lstStyle/>
          <a:p>
            <a:endParaRPr lang="zh-CN" altLang="en-US"/>
          </a:p>
        </p:txBody>
      </p:sp>
      <p:sp>
        <p:nvSpPr>
          <p:cNvPr id="4" name="Slide Number Placeholder 3"/>
          <p:cNvSpPr>
            <a:spLocks noGrp="1"/>
          </p:cNvSpPr>
          <p:nvPr>
            <p:ph type="sldNum" sz="quarter" idx="12"/>
            <p:custDataLst>
              <p:tags r:id="rId3"/>
            </p:custDataLst>
          </p:nvPr>
        </p:nvSpPr>
        <p:spPr/>
        <p:txBody>
          <a:bodyPr/>
          <a:lstStyle/>
          <a:p>
            <a:fld id="{EF57DBD1-4D0D-4464-B15A-849967CA57E6}"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custDataLst>
              <p:tags r:id="rId2"/>
            </p:custDataLst>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custDataLst>
              <p:tags r:id="rId3"/>
            </p:custDataLst>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custDataLst>
              <p:tags r:id="rId4"/>
            </p:custDataLst>
          </p:nvPr>
        </p:nvSpPr>
        <p:spPr/>
        <p:txBody>
          <a:bodyPr/>
          <a:lstStyle/>
          <a:p>
            <a:fld id="{1A2542D6-DF36-4FFF-9449-A8CBB500CC37}" type="datetimeFigureOut">
              <a:rPr lang="zh-CN" altLang="en-US" smtClean="0"/>
              <a:t>2022/1/27</a:t>
            </a:fld>
            <a:endParaRPr lang="zh-CN" altLang="en-US"/>
          </a:p>
        </p:txBody>
      </p:sp>
      <p:sp>
        <p:nvSpPr>
          <p:cNvPr id="6" name="Footer Placeholder 5"/>
          <p:cNvSpPr>
            <a:spLocks noGrp="1"/>
          </p:cNvSpPr>
          <p:nvPr>
            <p:ph type="ftr" sz="quarter" idx="11"/>
            <p:custDataLst>
              <p:tags r:id="rId5"/>
            </p:custDataLst>
          </p:nvPr>
        </p:nvSpPr>
        <p:spPr/>
        <p:txBody>
          <a:bodyPr/>
          <a:lstStyle/>
          <a:p>
            <a:endParaRPr lang="zh-CN" altLang="en-US"/>
          </a:p>
        </p:txBody>
      </p:sp>
      <p:sp>
        <p:nvSpPr>
          <p:cNvPr id="7" name="Slide Number Placeholder 6"/>
          <p:cNvSpPr>
            <a:spLocks noGrp="1"/>
          </p:cNvSpPr>
          <p:nvPr>
            <p:ph type="sldNum" sz="quarter" idx="12"/>
            <p:custDataLst>
              <p:tags r:id="rId6"/>
            </p:custDataLst>
          </p:nvPr>
        </p:nvSpPr>
        <p:spPr/>
        <p:txBody>
          <a:bodyPr/>
          <a:lstStyle/>
          <a:p>
            <a:fld id="{EF57DBD1-4D0D-4464-B15A-849967CA57E6}"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custDataLst>
              <p:tags r:id="rId2"/>
            </p:custDataLst>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custDataLst>
              <p:tags r:id="rId3"/>
            </p:custDataLst>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custDataLst>
              <p:tags r:id="rId4"/>
            </p:custDataLst>
          </p:nvPr>
        </p:nvSpPr>
        <p:spPr/>
        <p:txBody>
          <a:bodyPr/>
          <a:lstStyle/>
          <a:p>
            <a:fld id="{1A2542D6-DF36-4FFF-9449-A8CBB500CC37}" type="datetimeFigureOut">
              <a:rPr lang="zh-CN" altLang="en-US" smtClean="0"/>
              <a:t>2022/1/27</a:t>
            </a:fld>
            <a:endParaRPr lang="zh-CN" altLang="en-US"/>
          </a:p>
        </p:txBody>
      </p:sp>
      <p:sp>
        <p:nvSpPr>
          <p:cNvPr id="6" name="Footer Placeholder 5"/>
          <p:cNvSpPr>
            <a:spLocks noGrp="1"/>
          </p:cNvSpPr>
          <p:nvPr>
            <p:ph type="ftr" sz="quarter" idx="11"/>
            <p:custDataLst>
              <p:tags r:id="rId5"/>
            </p:custDataLst>
          </p:nvPr>
        </p:nvSpPr>
        <p:spPr/>
        <p:txBody>
          <a:bodyPr/>
          <a:lstStyle/>
          <a:p>
            <a:endParaRPr lang="zh-CN" altLang="en-US"/>
          </a:p>
        </p:txBody>
      </p:sp>
      <p:sp>
        <p:nvSpPr>
          <p:cNvPr id="7" name="Slide Number Placeholder 6"/>
          <p:cNvSpPr>
            <a:spLocks noGrp="1"/>
          </p:cNvSpPr>
          <p:nvPr>
            <p:ph type="sldNum" sz="quarter" idx="12"/>
            <p:custDataLst>
              <p:tags r:id="rId6"/>
            </p:custDataLst>
          </p:nvPr>
        </p:nvSpPr>
        <p:spPr/>
        <p:txBody>
          <a:bodyPr/>
          <a:lstStyle/>
          <a:p>
            <a:fld id="{EF57DBD1-4D0D-4464-B15A-849967CA57E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custDataLst>
              <p:tags r:id="rId3"/>
            </p:custDataLst>
          </p:nvPr>
        </p:nvSpPr>
        <p:spPr/>
        <p:txBody>
          <a:bodyPr/>
          <a:lstStyle/>
          <a:p>
            <a:fld id="{1A2542D6-DF36-4FFF-9449-A8CBB500CC37}" type="datetimeFigureOut">
              <a:rPr lang="zh-CN" altLang="en-US" smtClean="0"/>
              <a:t>2022/1/27</a:t>
            </a:fld>
            <a:endParaRPr lang="zh-CN" altLang="en-US"/>
          </a:p>
        </p:txBody>
      </p:sp>
      <p:sp>
        <p:nvSpPr>
          <p:cNvPr id="5" name="Footer Placeholder 4"/>
          <p:cNvSpPr>
            <a:spLocks noGrp="1"/>
          </p:cNvSpPr>
          <p:nvPr>
            <p:ph type="ftr" sz="quarter" idx="11"/>
            <p:custDataLst>
              <p:tags r:id="rId4"/>
            </p:custDataLst>
          </p:nvPr>
        </p:nvSpPr>
        <p:spPr/>
        <p:txBody>
          <a:bodyPr/>
          <a:lstStyle/>
          <a:p>
            <a:endParaRPr lang="zh-CN" altLang="en-US"/>
          </a:p>
        </p:txBody>
      </p:sp>
      <p:sp>
        <p:nvSpPr>
          <p:cNvPr id="6" name="Slide Number Placeholder 5"/>
          <p:cNvSpPr>
            <a:spLocks noGrp="1"/>
          </p:cNvSpPr>
          <p:nvPr>
            <p:ph type="sldNum" sz="quarter" idx="12"/>
            <p:custDataLst>
              <p:tags r:id="rId5"/>
            </p:custDataLst>
          </p:nvPr>
        </p:nvSpPr>
        <p:spPr/>
        <p:txBody>
          <a:bodyPr/>
          <a:lstStyle/>
          <a:p>
            <a:fld id="{EF57DBD1-4D0D-4464-B15A-849967CA57E6}"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8724900" y="365125"/>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custDataLst>
              <p:tags r:id="rId2"/>
            </p:custDataLst>
          </p:nvPr>
        </p:nvSpPr>
        <p:spPr>
          <a:xfrm>
            <a:off x="838200" y="365125"/>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custDataLst>
              <p:tags r:id="rId3"/>
            </p:custDataLst>
          </p:nvPr>
        </p:nvSpPr>
        <p:spPr/>
        <p:txBody>
          <a:bodyPr/>
          <a:lstStyle/>
          <a:p>
            <a:fld id="{1A2542D6-DF36-4FFF-9449-A8CBB500CC37}" type="datetimeFigureOut">
              <a:rPr lang="zh-CN" altLang="en-US" smtClean="0"/>
              <a:t>2022/1/27</a:t>
            </a:fld>
            <a:endParaRPr lang="zh-CN" altLang="en-US"/>
          </a:p>
        </p:txBody>
      </p:sp>
      <p:sp>
        <p:nvSpPr>
          <p:cNvPr id="5" name="Footer Placeholder 4"/>
          <p:cNvSpPr>
            <a:spLocks noGrp="1"/>
          </p:cNvSpPr>
          <p:nvPr>
            <p:ph type="ftr" sz="quarter" idx="11"/>
            <p:custDataLst>
              <p:tags r:id="rId4"/>
            </p:custDataLst>
          </p:nvPr>
        </p:nvSpPr>
        <p:spPr/>
        <p:txBody>
          <a:bodyPr/>
          <a:lstStyle/>
          <a:p>
            <a:endParaRPr lang="zh-CN" altLang="en-US"/>
          </a:p>
        </p:txBody>
      </p:sp>
      <p:sp>
        <p:nvSpPr>
          <p:cNvPr id="6" name="Slide Number Placeholder 5"/>
          <p:cNvSpPr>
            <a:spLocks noGrp="1"/>
          </p:cNvSpPr>
          <p:nvPr>
            <p:ph type="sldNum" sz="quarter" idx="12"/>
            <p:custDataLst>
              <p:tags r:id="rId5"/>
            </p:custDataLst>
          </p:nvPr>
        </p:nvSpPr>
        <p:spPr/>
        <p:txBody>
          <a:bodyPr/>
          <a:lstStyle/>
          <a:p>
            <a:fld id="{EF57DBD1-4D0D-4464-B15A-849967CA57E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2022/1/27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7770F42-70C9-4BCA-9550-9F364B925BCF}"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E32FC-ADA1-4C26-AC54-7133F003ECCE}"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7770F42-70C9-4BCA-9550-9F364B925BCF}"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E32FC-ADA1-4C26-AC54-7133F003ECCE}"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7770F42-70C9-4BCA-9550-9F364B925BCF}"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E32FC-ADA1-4C26-AC54-7133F003ECCE}"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7770F42-70C9-4BCA-9550-9F364B925BCF}"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E32FC-ADA1-4C26-AC54-7133F003ECCE}"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7770F42-70C9-4BCA-9550-9F364B925BCF}" type="datetimeFigureOut">
              <a:rPr lang="zh-CN" altLang="en-US" smtClean="0"/>
              <a:t>2022/1/27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1E32FC-ADA1-4C26-AC54-7133F003ECCE}"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7770F42-70C9-4BCA-9550-9F364B925BCF}"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1E32FC-ADA1-4C26-AC54-7133F003ECCE}"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770F42-70C9-4BCA-9550-9F364B925BCF}" type="datetimeFigureOut">
              <a:rPr lang="zh-CN" altLang="en-US" smtClean="0"/>
              <a:t>2022/1/27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1E32FC-ADA1-4C26-AC54-7133F003ECCE}"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770F42-70C9-4BCA-9550-9F364B925BCF}"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E32FC-ADA1-4C26-AC54-7133F003ECCE}"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770F42-70C9-4BCA-9550-9F364B925BCF}"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E32FC-ADA1-4C26-AC54-7133F003ECC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2022/1/27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7770F42-70C9-4BCA-9550-9F364B925BCF}"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E32FC-ADA1-4C26-AC54-7133F003ECCE}"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7770F42-70C9-4BCA-9550-9F364B925BCF}"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E32FC-ADA1-4C26-AC54-7133F003ECC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2022/1/27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ags" Target="../tags/tag66.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ags" Target="../tags/tag65.xml"/><Relationship Id="rId2" Type="http://schemas.openxmlformats.org/officeDocument/2006/relationships/slideLayout" Target="../slideLayouts/slideLayout28.xml"/><Relationship Id="rId16" Type="http://schemas.openxmlformats.org/officeDocument/2006/relationships/tags" Target="../tags/tag64.xml"/><Relationship Id="rId20" Type="http://schemas.openxmlformats.org/officeDocument/2006/relationships/tags" Target="../tags/tag6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4.xml"/><Relationship Id="rId10" Type="http://schemas.openxmlformats.org/officeDocument/2006/relationships/slideLayout" Target="../slideLayouts/slideLayout36.xml"/><Relationship Id="rId19" Type="http://schemas.openxmlformats.org/officeDocument/2006/relationships/tags" Target="../tags/tag6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微软雅黑" panose="020B0502040204020203" charset="-122"/>
                <a:cs typeface="微软雅黑" panose="020B0502040204020203" charset="-122"/>
              </a:defRPr>
            </a:lvl1pPr>
          </a:lstStyle>
          <a:p>
            <a:fld id="{760FBDFE-C587-4B4C-A407-44438C67B59E}" type="datetimeFigureOut">
              <a:rPr lang="zh-CN" altLang="en-US" smtClean="0"/>
              <a:t>2022/1/27</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微软雅黑" panose="020B0502040204020203" charset="-122"/>
                <a:cs typeface="微软雅黑" panose="020B0502040204020203"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微软雅黑" panose="020B0502040204020203" charset="-122"/>
                <a:cs typeface="微软雅黑" panose="020B0502040204020203"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微软雅黑" panose="020B0502040204020203" charset="-122"/>
          <a:ea typeface="+mj-ea"/>
          <a:cs typeface="微软雅黑" panose="020B0502040204020203"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704020202090204" pitchFamily="34" charset="0"/>
        <a:buChar char="●"/>
        <a:defRPr sz="1800" u="none" strike="noStrike" kern="1200" cap="none" spc="150" normalizeH="0" baseline="0">
          <a:solidFill>
            <a:schemeClr val="tx1">
              <a:lumMod val="65000"/>
              <a:lumOff val="35000"/>
            </a:schemeClr>
          </a:solidFill>
          <a:uFillTx/>
          <a:latin typeface="微软雅黑" panose="020B0502040204020203" charset="-122"/>
          <a:ea typeface="+mn-ea"/>
          <a:cs typeface="微软雅黑" panose="020B0502040204020203" charset="-122"/>
        </a:defRPr>
      </a:lvl1pPr>
      <a:lvl2pPr marL="685800" indent="-228600" algn="l" defTabSz="914400" rtl="0" eaLnBrk="1" fontAlgn="auto" latinLnBrk="0" hangingPunct="1">
        <a:lnSpc>
          <a:spcPct val="120000"/>
        </a:lnSpc>
        <a:spcBef>
          <a:spcPts val="0"/>
        </a:spcBef>
        <a:spcAft>
          <a:spcPts val="600"/>
        </a:spcAft>
        <a:buFont typeface="Arial" panose="020B07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微软雅黑" panose="020B0502040204020203" charset="-122"/>
          <a:ea typeface="+mn-ea"/>
          <a:cs typeface="微软雅黑" panose="020B0502040204020203" charset="-122"/>
        </a:defRPr>
      </a:lvl2pPr>
      <a:lvl3pPr marL="1143000" indent="-228600" algn="l" defTabSz="914400" rtl="0" eaLnBrk="1" fontAlgn="auto" latinLnBrk="0" hangingPunct="1">
        <a:lnSpc>
          <a:spcPct val="120000"/>
        </a:lnSpc>
        <a:spcBef>
          <a:spcPts val="0"/>
        </a:spcBef>
        <a:spcAft>
          <a:spcPts val="600"/>
        </a:spcAft>
        <a:buFont typeface="Arial" panose="020B0704020202090204" pitchFamily="34" charset="0"/>
        <a:buChar char="●"/>
        <a:defRPr sz="1600" u="none" strike="noStrike" kern="1200" cap="none" spc="150" normalizeH="0" baseline="0">
          <a:solidFill>
            <a:schemeClr val="tx1">
              <a:lumMod val="65000"/>
              <a:lumOff val="35000"/>
            </a:schemeClr>
          </a:solidFill>
          <a:uFillTx/>
          <a:latin typeface="微软雅黑" panose="020B0502040204020203" charset="-122"/>
          <a:ea typeface="+mn-ea"/>
          <a:cs typeface="微软雅黑" panose="020B0502040204020203"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微软雅黑" panose="020B0502040204020203" charset="-122"/>
          <a:ea typeface="+mn-ea"/>
          <a:cs typeface="微软雅黑" panose="020B0502040204020203" charset="-122"/>
        </a:defRPr>
      </a:lvl4pPr>
      <a:lvl5pPr marL="2057400" indent="-228600" algn="l" defTabSz="914400" rtl="0" eaLnBrk="1" fontAlgn="auto" latinLnBrk="0" hangingPunct="1">
        <a:lnSpc>
          <a:spcPct val="120000"/>
        </a:lnSpc>
        <a:spcBef>
          <a:spcPts val="0"/>
        </a:spcBef>
        <a:spcAft>
          <a:spcPts val="300"/>
        </a:spcAft>
        <a:buFont typeface="Arial" panose="020B0704020202090204" pitchFamily="34" charset="0"/>
        <a:buChar char="•"/>
        <a:defRPr sz="1400" u="none" strike="noStrike" kern="1200" cap="none" spc="150" normalizeH="0" baseline="0">
          <a:solidFill>
            <a:schemeClr val="tx1">
              <a:lumMod val="65000"/>
              <a:lumOff val="35000"/>
            </a:schemeClr>
          </a:solidFill>
          <a:uFillTx/>
          <a:latin typeface="微软雅黑" panose="020B0502040204020203" charset="-122"/>
          <a:ea typeface="+mn-ea"/>
          <a:cs typeface="微软雅黑" panose="020B0502040204020203" charset="-122"/>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微软雅黑" panose="020B0502040204020203" charset="-122"/>
                <a:ea typeface="微软雅黑" panose="020B0502040204020203" charset="-122"/>
                <a:cs typeface="微软雅黑" panose="020B0502040204020203" charset="-122"/>
              </a:defRPr>
            </a:lvl1pPr>
          </a:lstStyle>
          <a:p>
            <a:fld id="{0FCEC779-974F-3748-A75A-F5A82ED3DB1B}" type="datetime1">
              <a:rPr kumimoji="1" lang="zh-CN" altLang="en-US" smtClean="0"/>
              <a:t>2022/1/27</a:t>
            </a:fld>
            <a:endParaRPr kumimoji="1"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微软雅黑" panose="020B0502040204020203" charset="-122"/>
                <a:ea typeface="微软雅黑" panose="020B0502040204020203" charset="-122"/>
                <a:cs typeface="微软雅黑" panose="020B0502040204020203" charset="-122"/>
              </a:defRPr>
            </a:lvl1pPr>
          </a:lstStyle>
          <a:p>
            <a:endParaRPr kumimoji="1"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微软雅黑" panose="020B0502040204020203" charset="-122"/>
                <a:ea typeface="微软雅黑" panose="020B0502040204020203" charset="-122"/>
                <a:cs typeface="微软雅黑" panose="020B0502040204020203" charset="-122"/>
              </a:defRPr>
            </a:lvl1pPr>
          </a:lstStyle>
          <a:p>
            <a:fld id="{B82FE9E3-5BCF-1E40-A6F4-2DE570F75BD3}"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微软雅黑" panose="020B0502040204020203" charset="-122"/>
          <a:ea typeface="微软雅黑" panose="020B0502040204020203" charset="-122"/>
          <a:cs typeface="微软雅黑" panose="020B0502040204020203" charset="-122"/>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b="0" i="0" kern="1200">
          <a:solidFill>
            <a:schemeClr val="tx1"/>
          </a:solidFill>
          <a:latin typeface="微软雅黑" panose="020B0502040204020203" charset="-122"/>
          <a:ea typeface="微软雅黑" panose="020B0502040204020203" charset="-122"/>
          <a:cs typeface="微软雅黑" panose="020B0502040204020203" charset="-122"/>
        </a:defRPr>
      </a:lvl1pPr>
      <a:lvl2pPr marL="685800" indent="-228600" algn="l" defTabSz="914400" rtl="0" eaLnBrk="1" latinLnBrk="0" hangingPunct="1">
        <a:lnSpc>
          <a:spcPct val="90000"/>
        </a:lnSpc>
        <a:spcBef>
          <a:spcPts val="500"/>
        </a:spcBef>
        <a:buFont typeface="Arial" panose="020B0704020202090204" pitchFamily="34" charset="0"/>
        <a:buChar char="•"/>
        <a:defRPr sz="2400" b="0" i="0" kern="1200">
          <a:solidFill>
            <a:schemeClr val="tx1"/>
          </a:solidFill>
          <a:latin typeface="微软雅黑" panose="020B0502040204020203" charset="-122"/>
          <a:ea typeface="微软雅黑" panose="020B0502040204020203" charset="-122"/>
          <a:cs typeface="微软雅黑" panose="020B0502040204020203" charset="-122"/>
        </a:defRPr>
      </a:lvl2pPr>
      <a:lvl3pPr marL="1143000" indent="-228600" algn="l" defTabSz="914400" rtl="0" eaLnBrk="1" latinLnBrk="0" hangingPunct="1">
        <a:lnSpc>
          <a:spcPct val="90000"/>
        </a:lnSpc>
        <a:spcBef>
          <a:spcPts val="500"/>
        </a:spcBef>
        <a:buFont typeface="Arial" panose="020B0704020202090204" pitchFamily="34" charset="0"/>
        <a:buChar char="•"/>
        <a:defRPr sz="2000" b="0" i="0" kern="1200">
          <a:solidFill>
            <a:schemeClr val="tx1"/>
          </a:solidFill>
          <a:latin typeface="微软雅黑" panose="020B0502040204020203" charset="-122"/>
          <a:ea typeface="微软雅黑" panose="020B0502040204020203" charset="-122"/>
          <a:cs typeface="微软雅黑" panose="020B0502040204020203" charset="-122"/>
        </a:defRPr>
      </a:lvl3pPr>
      <a:lvl4pPr marL="1600200" indent="-228600" algn="l" defTabSz="914400" rtl="0" eaLnBrk="1" latinLnBrk="0" hangingPunct="1">
        <a:lnSpc>
          <a:spcPct val="90000"/>
        </a:lnSpc>
        <a:spcBef>
          <a:spcPts val="500"/>
        </a:spcBef>
        <a:buFont typeface="Arial" panose="020B0704020202090204" pitchFamily="34" charset="0"/>
        <a:buChar char="•"/>
        <a:defRPr sz="1800" b="0" i="0" kern="1200">
          <a:solidFill>
            <a:schemeClr val="tx1"/>
          </a:solidFill>
          <a:latin typeface="微软雅黑" panose="020B0502040204020203" charset="-122"/>
          <a:ea typeface="微软雅黑" panose="020B0502040204020203" charset="-122"/>
          <a:cs typeface="微软雅黑" panose="020B0502040204020203" charset="-122"/>
        </a:defRPr>
      </a:lvl4pPr>
      <a:lvl5pPr marL="2057400" indent="-228600" algn="l" defTabSz="914400" rtl="0" eaLnBrk="1" latinLnBrk="0" hangingPunct="1">
        <a:lnSpc>
          <a:spcPct val="90000"/>
        </a:lnSpc>
        <a:spcBef>
          <a:spcPts val="500"/>
        </a:spcBef>
        <a:buFont typeface="Arial" panose="020B0704020202090204" pitchFamily="34" charset="0"/>
        <a:buChar char="•"/>
        <a:defRPr sz="1800" b="0" i="0" kern="1200">
          <a:solidFill>
            <a:schemeClr val="tx1"/>
          </a:solidFill>
          <a:latin typeface="微软雅黑" panose="020B0502040204020203" charset="-122"/>
          <a:ea typeface="微软雅黑" panose="020B0502040204020203" charset="-122"/>
          <a:cs typeface="微软雅黑" panose="020B0502040204020203" charset="-122"/>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ea typeface="微软雅黑 Light" panose="020B0502040204020203" charset="-122"/>
                <a:cs typeface="微软雅黑" panose="020B0502040204020203" charset="-122"/>
              </a:defRPr>
            </a:lvl1pPr>
          </a:lstStyle>
          <a:p>
            <a:fld id="{201C628C-4D1D-4E5F-8875-B716F0D0EF92}" type="datetimeFigureOut">
              <a:rPr lang="zh-CN" altLang="en-US" smtClean="0"/>
              <a:t>2022/1/27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ea typeface="微软雅黑 Light" panose="020B0502040204020203" charset="-122"/>
                <a:cs typeface="微软雅黑" panose="020B0502040204020203"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cs typeface="微软雅黑" panose="020B0502040204020203" charset="-122"/>
              </a:defRPr>
            </a:lvl1pPr>
          </a:lstStyle>
          <a:p>
            <a:fld id="{FAE745EA-2A94-49FA-89D8-153850B0D5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charset="-122"/>
          <a:ea typeface="微软雅黑 Light" panose="020B0502040204020203" charset="-122"/>
          <a:cs typeface="微软雅黑" panose="020B0502040204020203" charset="-122"/>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微软雅黑 Light" panose="020B0502040204020203" charset="-122"/>
          <a:ea typeface="微软雅黑 Light" panose="020B0502040204020203" charset="-122"/>
          <a:cs typeface="微软雅黑" panose="020B0502040204020203" charset="-122"/>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微软雅黑 Light" panose="020B0502040204020203" charset="-122"/>
          <a:ea typeface="微软雅黑 Light" panose="020B0502040204020203" charset="-122"/>
          <a:cs typeface="微软雅黑" panose="020B0502040204020203" charset="-122"/>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微软雅黑 Light" panose="020B0502040204020203" charset="-122"/>
          <a:ea typeface="微软雅黑 Light" panose="020B0502040204020203" charset="-122"/>
          <a:cs typeface="微软雅黑" panose="020B0502040204020203" charset="-122"/>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微软雅黑 Light" panose="020B0502040204020203" charset="-122"/>
          <a:ea typeface="微软雅黑 Light" panose="020B0502040204020203" charset="-122"/>
          <a:cs typeface="微软雅黑" panose="020B0502040204020203" charset="-122"/>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微软雅黑 Light" panose="020B0502040204020203" charset="-122"/>
          <a:ea typeface="微软雅黑 Light" panose="020B0502040204020203" charset="-122"/>
          <a:cs typeface="微软雅黑" panose="020B0502040204020203" charset="-122"/>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6"/>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custDataLst>
              <p:tags r:id="rId17"/>
            </p:custDataLst>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custDataLst>
              <p:tags r:id="rId18"/>
            </p:custDataLst>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cs typeface="微软雅黑" panose="020B0502040204020203" charset="-122"/>
              </a:defRPr>
            </a:lvl1pPr>
          </a:lstStyle>
          <a:p>
            <a:fld id="{1A2542D6-DF36-4FFF-9449-A8CBB500CC37}" type="datetimeFigureOut">
              <a:rPr lang="zh-CN" altLang="en-US" smtClean="0"/>
              <a:t>2022/1/27</a:t>
            </a:fld>
            <a:endParaRPr lang="zh-CN" altLang="en-US"/>
          </a:p>
        </p:txBody>
      </p:sp>
      <p:sp>
        <p:nvSpPr>
          <p:cNvPr id="5" name="Footer Placeholder 4"/>
          <p:cNvSpPr>
            <a:spLocks noGrp="1"/>
          </p:cNvSpPr>
          <p:nvPr>
            <p:ph type="ftr" sz="quarter" idx="3"/>
            <p:custDataLst>
              <p:tags r:id="rId19"/>
            </p:custDataLst>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cs typeface="微软雅黑" panose="020B0502040204020203" charset="-122"/>
              </a:defRPr>
            </a:lvl1pPr>
          </a:lstStyle>
          <a:p>
            <a:endParaRPr lang="zh-CN" altLang="en-US"/>
          </a:p>
        </p:txBody>
      </p:sp>
      <p:sp>
        <p:nvSpPr>
          <p:cNvPr id="6" name="Slide Number Placeholder 5"/>
          <p:cNvSpPr>
            <a:spLocks noGrp="1"/>
          </p:cNvSpPr>
          <p:nvPr>
            <p:ph type="sldNum" sz="quarter" idx="4"/>
            <p:custDataLst>
              <p:tags r:id="rId20"/>
            </p:custDataLst>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cs typeface="微软雅黑" panose="020B0502040204020203" charset="-122"/>
              </a:defRPr>
            </a:lvl1pPr>
          </a:lstStyle>
          <a:p>
            <a:fld id="{EF57DBD1-4D0D-4464-B15A-849967CA57E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charset="-122"/>
          <a:ea typeface="+mj-ea"/>
          <a:cs typeface="微软雅黑" panose="020B0502040204020203" charset="-122"/>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微软雅黑 Light" panose="020B0502040204020203" charset="-122"/>
          <a:ea typeface="+mn-ea"/>
          <a:cs typeface="微软雅黑" panose="020B0502040204020203" charset="-122"/>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微软雅黑 Light" panose="020B0502040204020203" charset="-122"/>
          <a:ea typeface="+mn-ea"/>
          <a:cs typeface="微软雅黑" panose="020B0502040204020203" charset="-122"/>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微软雅黑 Light" panose="020B0502040204020203" charset="-122"/>
          <a:ea typeface="+mn-ea"/>
          <a:cs typeface="微软雅黑" panose="020B0502040204020203" charset="-122"/>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微软雅黑 Light" panose="020B0502040204020203" charset="-122"/>
          <a:ea typeface="+mn-ea"/>
          <a:cs typeface="微软雅黑" panose="020B0502040204020203" charset="-122"/>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微软雅黑 Light" panose="020B0502040204020203" charset="-122"/>
          <a:ea typeface="+mn-ea"/>
          <a:cs typeface="微软雅黑" panose="020B0502040204020203" charset="-122"/>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ea typeface="微软雅黑 Light" panose="020B0502040204020203" charset="-122"/>
                <a:cs typeface="微软雅黑" panose="020B0502040204020203" charset="-122"/>
              </a:defRPr>
            </a:lvl1pPr>
          </a:lstStyle>
          <a:p>
            <a:fld id="{27770F42-70C9-4BCA-9550-9F364B925BCF}" type="datetimeFigureOut">
              <a:rPr lang="zh-CN" altLang="en-US" smtClean="0"/>
              <a:t>2022/1/27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ea typeface="微软雅黑 Light" panose="020B0502040204020203" charset="-122"/>
                <a:cs typeface="微软雅黑" panose="020B0502040204020203"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cs typeface="微软雅黑" panose="020B0502040204020203" charset="-122"/>
              </a:defRPr>
            </a:lvl1pPr>
          </a:lstStyle>
          <a:p>
            <a:fld id="{A71E32FC-ADA1-4C26-AC54-7133F003ECC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charset="-122"/>
          <a:ea typeface="微软雅黑 Light" panose="020B0502040204020203" charset="-122"/>
          <a:cs typeface="微软雅黑" panose="020B0502040204020203" charset="-122"/>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微软雅黑 Light" panose="020B0502040204020203" charset="-122"/>
          <a:ea typeface="微软雅黑 Light" panose="020B0502040204020203" charset="-122"/>
          <a:cs typeface="微软雅黑" panose="020B0502040204020203" charset="-122"/>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微软雅黑 Light" panose="020B0502040204020203" charset="-122"/>
          <a:ea typeface="微软雅黑 Light" panose="020B0502040204020203" charset="-122"/>
          <a:cs typeface="微软雅黑" panose="020B0502040204020203" charset="-122"/>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微软雅黑 Light" panose="020B0502040204020203" charset="-122"/>
          <a:ea typeface="微软雅黑 Light" panose="020B0502040204020203" charset="-122"/>
          <a:cs typeface="微软雅黑" panose="020B0502040204020203" charset="-122"/>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微软雅黑 Light" panose="020B0502040204020203" charset="-122"/>
          <a:ea typeface="微软雅黑 Light" panose="020B0502040204020203" charset="-122"/>
          <a:cs typeface="微软雅黑" panose="020B0502040204020203" charset="-122"/>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微软雅黑 Light" panose="020B0502040204020203" charset="-122"/>
          <a:ea typeface="微软雅黑 Light" panose="020B0502040204020203" charset="-122"/>
          <a:cs typeface="微软雅黑" panose="020B0502040204020203" charset="-122"/>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tags" Target="../tags/tag131.xml"/><Relationship Id="rId7" Type="http://schemas.openxmlformats.org/officeDocument/2006/relationships/image" Target="../media/image4.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7.xml"/><Relationship Id="rId1" Type="http://schemas.openxmlformats.org/officeDocument/2006/relationships/tags" Target="../tags/tag20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6.xml"/><Relationship Id="rId1" Type="http://schemas.openxmlformats.org/officeDocument/2006/relationships/tags" Target="../tags/tag207.xml"/></Relationships>
</file>

<file path=ppt/slides/_rels/slide12.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tags" Target="../tags/tag225.xml"/><Relationship Id="rId26" Type="http://schemas.openxmlformats.org/officeDocument/2006/relationships/tags" Target="../tags/tag233.xml"/><Relationship Id="rId3" Type="http://schemas.openxmlformats.org/officeDocument/2006/relationships/tags" Target="../tags/tag210.xml"/><Relationship Id="rId21" Type="http://schemas.openxmlformats.org/officeDocument/2006/relationships/tags" Target="../tags/tag228.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tags" Target="../tags/tag232.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tags" Target="../tags/tag227.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24" Type="http://schemas.openxmlformats.org/officeDocument/2006/relationships/tags" Target="../tags/tag231.xml"/><Relationship Id="rId5" Type="http://schemas.openxmlformats.org/officeDocument/2006/relationships/tags" Target="../tags/tag212.xml"/><Relationship Id="rId15" Type="http://schemas.openxmlformats.org/officeDocument/2006/relationships/tags" Target="../tags/tag222.xml"/><Relationship Id="rId23" Type="http://schemas.openxmlformats.org/officeDocument/2006/relationships/tags" Target="../tags/tag230.xml"/><Relationship Id="rId28" Type="http://schemas.openxmlformats.org/officeDocument/2006/relationships/image" Target="../media/image18.jpeg"/><Relationship Id="rId10" Type="http://schemas.openxmlformats.org/officeDocument/2006/relationships/tags" Target="../tags/tag217.xml"/><Relationship Id="rId19" Type="http://schemas.openxmlformats.org/officeDocument/2006/relationships/tags" Target="../tags/tag226.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17.xml"/><Relationship Id="rId1" Type="http://schemas.openxmlformats.org/officeDocument/2006/relationships/tags" Target="../tags/tag234.xml"/></Relationships>
</file>

<file path=ppt/slides/_rels/slide14.xml.rels><?xml version="1.0" encoding="UTF-8" standalone="yes"?>
<Relationships xmlns="http://schemas.openxmlformats.org/package/2006/relationships"><Relationship Id="rId3" Type="http://schemas.openxmlformats.org/officeDocument/2006/relationships/tags" Target="../tags/tag237.xml"/><Relationship Id="rId7" Type="http://schemas.openxmlformats.org/officeDocument/2006/relationships/image" Target="../media/image21.jpe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2.xml"/><Relationship Id="rId5" Type="http://schemas.openxmlformats.org/officeDocument/2006/relationships/tags" Target="../tags/tag239.xml"/><Relationship Id="rId4" Type="http://schemas.openxmlformats.org/officeDocument/2006/relationships/tags" Target="../tags/tag23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240.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tags" Target="../tags/tag253.xml"/><Relationship Id="rId3" Type="http://schemas.openxmlformats.org/officeDocument/2006/relationships/tags" Target="../tags/tag243.xml"/><Relationship Id="rId7" Type="http://schemas.openxmlformats.org/officeDocument/2006/relationships/tags" Target="../tags/tag247.xml"/><Relationship Id="rId12" Type="http://schemas.openxmlformats.org/officeDocument/2006/relationships/tags" Target="../tags/tag252.xm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5" Type="http://schemas.openxmlformats.org/officeDocument/2006/relationships/tags" Target="../tags/tag245.xml"/><Relationship Id="rId10" Type="http://schemas.openxmlformats.org/officeDocument/2006/relationships/tags" Target="../tags/tag250.xml"/><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tags" Target="../tags/tag25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7.xml"/><Relationship Id="rId1" Type="http://schemas.openxmlformats.org/officeDocument/2006/relationships/tags" Target="../tags/tag255.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tags" Target="../tags/tag258.xml"/><Relationship Id="rId7" Type="http://schemas.openxmlformats.org/officeDocument/2006/relationships/image" Target="../media/image25.png"/><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6.xml"/><Relationship Id="rId1" Type="http://schemas.openxmlformats.org/officeDocument/2006/relationships/tags" Target="../tags/tag13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6.xml"/><Relationship Id="rId1" Type="http://schemas.openxmlformats.org/officeDocument/2006/relationships/tags" Target="../tags/tag13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3" Type="http://schemas.openxmlformats.org/officeDocument/2006/relationships/tags" Target="../tags/tag146.xml"/><Relationship Id="rId18" Type="http://schemas.openxmlformats.org/officeDocument/2006/relationships/tags" Target="../tags/tag151.xml"/><Relationship Id="rId26" Type="http://schemas.openxmlformats.org/officeDocument/2006/relationships/tags" Target="../tags/tag159.xml"/><Relationship Id="rId39" Type="http://schemas.openxmlformats.org/officeDocument/2006/relationships/tags" Target="../tags/tag172.xml"/><Relationship Id="rId21" Type="http://schemas.openxmlformats.org/officeDocument/2006/relationships/tags" Target="../tags/tag154.xml"/><Relationship Id="rId34" Type="http://schemas.openxmlformats.org/officeDocument/2006/relationships/tags" Target="../tags/tag167.xml"/><Relationship Id="rId42" Type="http://schemas.openxmlformats.org/officeDocument/2006/relationships/tags" Target="../tags/tag175.xml"/><Relationship Id="rId47" Type="http://schemas.openxmlformats.org/officeDocument/2006/relationships/tags" Target="../tags/tag180.xml"/><Relationship Id="rId50" Type="http://schemas.openxmlformats.org/officeDocument/2006/relationships/tags" Target="../tags/tag183.xml"/><Relationship Id="rId7" Type="http://schemas.openxmlformats.org/officeDocument/2006/relationships/tags" Target="../tags/tag140.xml"/><Relationship Id="rId2" Type="http://schemas.openxmlformats.org/officeDocument/2006/relationships/tags" Target="../tags/tag135.xml"/><Relationship Id="rId16" Type="http://schemas.openxmlformats.org/officeDocument/2006/relationships/tags" Target="../tags/tag149.xml"/><Relationship Id="rId29" Type="http://schemas.openxmlformats.org/officeDocument/2006/relationships/tags" Target="../tags/tag162.xml"/><Relationship Id="rId11" Type="http://schemas.openxmlformats.org/officeDocument/2006/relationships/tags" Target="../tags/tag144.xml"/><Relationship Id="rId24" Type="http://schemas.openxmlformats.org/officeDocument/2006/relationships/tags" Target="../tags/tag157.xml"/><Relationship Id="rId32" Type="http://schemas.openxmlformats.org/officeDocument/2006/relationships/tags" Target="../tags/tag165.xml"/><Relationship Id="rId37" Type="http://schemas.openxmlformats.org/officeDocument/2006/relationships/tags" Target="../tags/tag170.xml"/><Relationship Id="rId40" Type="http://schemas.openxmlformats.org/officeDocument/2006/relationships/tags" Target="../tags/tag173.xml"/><Relationship Id="rId45" Type="http://schemas.openxmlformats.org/officeDocument/2006/relationships/tags" Target="../tags/tag178.xml"/><Relationship Id="rId53" Type="http://schemas.openxmlformats.org/officeDocument/2006/relationships/slideLayout" Target="../slideLayouts/slideLayout17.xml"/><Relationship Id="rId5" Type="http://schemas.openxmlformats.org/officeDocument/2006/relationships/tags" Target="../tags/tag138.xml"/><Relationship Id="rId10" Type="http://schemas.openxmlformats.org/officeDocument/2006/relationships/tags" Target="../tags/tag143.xml"/><Relationship Id="rId19" Type="http://schemas.openxmlformats.org/officeDocument/2006/relationships/tags" Target="../tags/tag152.xml"/><Relationship Id="rId31" Type="http://schemas.openxmlformats.org/officeDocument/2006/relationships/tags" Target="../tags/tag164.xml"/><Relationship Id="rId44" Type="http://schemas.openxmlformats.org/officeDocument/2006/relationships/tags" Target="../tags/tag177.xml"/><Relationship Id="rId52" Type="http://schemas.openxmlformats.org/officeDocument/2006/relationships/tags" Target="../tags/tag185.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 Id="rId22" Type="http://schemas.openxmlformats.org/officeDocument/2006/relationships/tags" Target="../tags/tag155.xml"/><Relationship Id="rId27" Type="http://schemas.openxmlformats.org/officeDocument/2006/relationships/tags" Target="../tags/tag160.xml"/><Relationship Id="rId30" Type="http://schemas.openxmlformats.org/officeDocument/2006/relationships/tags" Target="../tags/tag163.xml"/><Relationship Id="rId35" Type="http://schemas.openxmlformats.org/officeDocument/2006/relationships/tags" Target="../tags/tag168.xml"/><Relationship Id="rId43" Type="http://schemas.openxmlformats.org/officeDocument/2006/relationships/tags" Target="../tags/tag176.xml"/><Relationship Id="rId48" Type="http://schemas.openxmlformats.org/officeDocument/2006/relationships/tags" Target="../tags/tag181.xml"/><Relationship Id="rId8" Type="http://schemas.openxmlformats.org/officeDocument/2006/relationships/tags" Target="../tags/tag141.xml"/><Relationship Id="rId51" Type="http://schemas.openxmlformats.org/officeDocument/2006/relationships/tags" Target="../tags/tag184.xml"/><Relationship Id="rId3" Type="http://schemas.openxmlformats.org/officeDocument/2006/relationships/tags" Target="../tags/tag136.xml"/><Relationship Id="rId12" Type="http://schemas.openxmlformats.org/officeDocument/2006/relationships/tags" Target="../tags/tag145.xml"/><Relationship Id="rId17" Type="http://schemas.openxmlformats.org/officeDocument/2006/relationships/tags" Target="../tags/tag150.xml"/><Relationship Id="rId25" Type="http://schemas.openxmlformats.org/officeDocument/2006/relationships/tags" Target="../tags/tag158.xml"/><Relationship Id="rId33" Type="http://schemas.openxmlformats.org/officeDocument/2006/relationships/tags" Target="../tags/tag166.xml"/><Relationship Id="rId38" Type="http://schemas.openxmlformats.org/officeDocument/2006/relationships/tags" Target="../tags/tag171.xml"/><Relationship Id="rId46" Type="http://schemas.openxmlformats.org/officeDocument/2006/relationships/tags" Target="../tags/tag179.xml"/><Relationship Id="rId20" Type="http://schemas.openxmlformats.org/officeDocument/2006/relationships/tags" Target="../tags/tag153.xml"/><Relationship Id="rId41" Type="http://schemas.openxmlformats.org/officeDocument/2006/relationships/tags" Target="../tags/tag174.xml"/><Relationship Id="rId1" Type="http://schemas.openxmlformats.org/officeDocument/2006/relationships/tags" Target="../tags/tag134.xml"/><Relationship Id="rId6" Type="http://schemas.openxmlformats.org/officeDocument/2006/relationships/tags" Target="../tags/tag139.xml"/><Relationship Id="rId15" Type="http://schemas.openxmlformats.org/officeDocument/2006/relationships/tags" Target="../tags/tag148.xml"/><Relationship Id="rId23" Type="http://schemas.openxmlformats.org/officeDocument/2006/relationships/tags" Target="../tags/tag156.xml"/><Relationship Id="rId28" Type="http://schemas.openxmlformats.org/officeDocument/2006/relationships/tags" Target="../tags/tag161.xml"/><Relationship Id="rId36" Type="http://schemas.openxmlformats.org/officeDocument/2006/relationships/tags" Target="../tags/tag169.xml"/><Relationship Id="rId49" Type="http://schemas.openxmlformats.org/officeDocument/2006/relationships/tags" Target="../tags/tag18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7.xml"/><Relationship Id="rId1" Type="http://schemas.openxmlformats.org/officeDocument/2006/relationships/tags" Target="../tags/tag18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18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ags" Target="../tags/tag188.xml"/></Relationships>
</file>

<file path=ppt/slides/_rels/slide8.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tags" Target="../tags/tag201.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tags" Target="../tags/tag200.xml"/><Relationship Id="rId17" Type="http://schemas.openxmlformats.org/officeDocument/2006/relationships/slideLayout" Target="../slideLayouts/slideLayout17.xml"/><Relationship Id="rId2" Type="http://schemas.openxmlformats.org/officeDocument/2006/relationships/tags" Target="../tags/tag190.xml"/><Relationship Id="rId16" Type="http://schemas.openxmlformats.org/officeDocument/2006/relationships/tags" Target="../tags/tag204.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5" Type="http://schemas.openxmlformats.org/officeDocument/2006/relationships/tags" Target="../tags/tag193.xml"/><Relationship Id="rId15" Type="http://schemas.openxmlformats.org/officeDocument/2006/relationships/tags" Target="../tags/tag203.xml"/><Relationship Id="rId10" Type="http://schemas.openxmlformats.org/officeDocument/2006/relationships/tags" Target="../tags/tag198.xml"/><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tags" Target="../tags/tag20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31919"/>
        </a:solidFill>
        <a:effectLst/>
      </p:bgPr>
    </p:bg>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2"/>
            </p:custDataLst>
          </p:nvPr>
        </p:nvGrpSpPr>
        <p:grpSpPr>
          <a:xfrm>
            <a:off x="546100" y="490855"/>
            <a:ext cx="1937385" cy="768985"/>
            <a:chOff x="3768308" y="2508637"/>
            <a:chExt cx="4655383" cy="1847076"/>
          </a:xfrm>
          <a:solidFill>
            <a:srgbClr val="FFE6D1"/>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grpSp>
      </p:grpSp>
      <p:sp>
        <p:nvSpPr>
          <p:cNvPr id="167" name="PA_文本框 14" descr="e7d195523061f1c09e9d68d7cf438b91ef959ecb14fc25d26BBA7F7DBC18E55DFF4014AF651F0BF2569D4B6C1DA7F1A4683A481403BD872FC687266AD13265C1DE7C373772FD8728ABDD69ADD03BFF5BE2862BC891DBB79E0D855F2165124532C029E22D810EE753A4A293A4BAD8CFCC3C5125F55104B44C27F287D598D5434A3A16684EDBC778334F8E8D522DA64EC3"/>
          <p:cNvSpPr txBox="1"/>
          <p:nvPr>
            <p:custDataLst>
              <p:tags r:id="rId3"/>
            </p:custDataLst>
          </p:nvPr>
        </p:nvSpPr>
        <p:spPr>
          <a:xfrm>
            <a:off x="1581603" y="2623890"/>
            <a:ext cx="9145452" cy="1014730"/>
          </a:xfrm>
          <a:prstGeom prst="rect">
            <a:avLst/>
          </a:prstGeom>
          <a:noFill/>
          <a:ln>
            <a:noFill/>
          </a:ln>
        </p:spPr>
        <p:txBody>
          <a:bodyPr wrap="square" rtlCol="0">
            <a:spAutoFit/>
          </a:bodyPr>
          <a:lstStyle>
            <a:defPPr>
              <a:defRPr lang="en-US"/>
            </a:defPPr>
            <a:lvl1pPr algn="ctr">
              <a:defRPr sz="8800" spc="-300">
                <a:ln w="38100">
                  <a:noFill/>
                </a:ln>
                <a:gradFill>
                  <a:gsLst>
                    <a:gs pos="0">
                      <a:srgbClr val="F6E0CB"/>
                    </a:gs>
                    <a:gs pos="100000">
                      <a:srgbClr val="E29B60"/>
                    </a:gs>
                  </a:gsLst>
                  <a:lin ang="5400000" scaled="1"/>
                </a:gradFill>
                <a:effectLst>
                  <a:outerShdw blurRad="38100" dist="38100" dir="2700000" algn="tl">
                    <a:srgbClr val="000000">
                      <a:alpha val="43137"/>
                    </a:srgbClr>
                  </a:outerShdw>
                </a:effectLst>
                <a:latin typeface="+mj-ea"/>
                <a:ea typeface="+mj-ea"/>
              </a:defRPr>
            </a:lvl1pPr>
          </a:lstStyle>
          <a:p>
            <a:pPr algn="dist"/>
            <a:r>
              <a:rPr lang="zh-CN" altLang="en-US" sz="6000" b="1" spc="0">
                <a:gradFill>
                  <a:gsLst>
                    <a:gs pos="0">
                      <a:srgbClr val="F6E0CB">
                        <a:lumMod val="30000"/>
                        <a:lumOff val="70000"/>
                      </a:srgbClr>
                    </a:gs>
                    <a:gs pos="100000">
                      <a:srgbClr val="E29B60"/>
                    </a:gs>
                  </a:gsLst>
                  <a:lin ang="5400000" scaled="1"/>
                </a:gradFill>
                <a:effectLst/>
                <a:latin typeface="微软雅黑" panose="020B0502040204020203" charset="-122"/>
                <a:ea typeface="微软雅黑" panose="020B0502040204020203" charset="-122"/>
                <a:cs typeface="微软雅黑" panose="020B0502040204020203" charset="-122"/>
              </a:rPr>
              <a:t>上海大学通用</a:t>
            </a:r>
            <a:r>
              <a:rPr lang="en-US" altLang="zh-CN" sz="6000" b="1" spc="0">
                <a:gradFill>
                  <a:gsLst>
                    <a:gs pos="0">
                      <a:srgbClr val="F6E0CB">
                        <a:lumMod val="30000"/>
                        <a:lumOff val="70000"/>
                      </a:srgbClr>
                    </a:gs>
                    <a:gs pos="100000">
                      <a:srgbClr val="E29B60"/>
                    </a:gs>
                  </a:gsLst>
                  <a:lin ang="5400000" scaled="1"/>
                </a:gradFill>
                <a:effectLst/>
                <a:latin typeface="微软雅黑" panose="020B0502040204020203" charset="-122"/>
                <a:ea typeface="微软雅黑" panose="020B0502040204020203" charset="-122"/>
                <a:cs typeface="微软雅黑" panose="020B0502040204020203" charset="-122"/>
              </a:rPr>
              <a:t>PPT</a:t>
            </a:r>
            <a:r>
              <a:rPr lang="zh-CN" altLang="en-US" sz="6000" b="1" spc="0">
                <a:gradFill>
                  <a:gsLst>
                    <a:gs pos="0">
                      <a:srgbClr val="F6E0CB">
                        <a:lumMod val="30000"/>
                        <a:lumOff val="70000"/>
                      </a:srgbClr>
                    </a:gs>
                    <a:gs pos="100000">
                      <a:srgbClr val="E29B60"/>
                    </a:gs>
                  </a:gsLst>
                  <a:lin ang="5400000" scaled="1"/>
                </a:gradFill>
                <a:effectLst/>
                <a:latin typeface="微软雅黑" panose="020B0502040204020203" charset="-122"/>
                <a:ea typeface="微软雅黑" panose="020B0502040204020203" charset="-122"/>
                <a:cs typeface="微软雅黑" panose="020B0502040204020203" charset="-122"/>
              </a:rPr>
              <a:t>模版</a:t>
            </a:r>
          </a:p>
        </p:txBody>
      </p:sp>
      <p:pic>
        <p:nvPicPr>
          <p:cNvPr id="4" name="图片 3" descr="510x320cm喷绘"/>
          <p:cNvPicPr>
            <a:picLocks noChangeAspect="1"/>
          </p:cNvPicPr>
          <p:nvPr/>
        </p:nvPicPr>
        <p:blipFill>
          <a:blip r:embed="rId6" cstate="screen"/>
          <a:srcRect/>
          <a:stretch>
            <a:fillRect/>
          </a:stretch>
        </p:blipFill>
        <p:spPr>
          <a:xfrm>
            <a:off x="0" y="-6985"/>
            <a:ext cx="12192000" cy="6864985"/>
          </a:xfrm>
          <a:prstGeom prst="rect">
            <a:avLst/>
          </a:prstGeom>
          <a:noFill/>
        </p:spPr>
      </p:pic>
      <p:sp>
        <p:nvSpPr>
          <p:cNvPr id="51" name="文本框 50"/>
          <p:cNvSpPr txBox="1"/>
          <p:nvPr/>
        </p:nvSpPr>
        <p:spPr>
          <a:xfrm>
            <a:off x="4210050" y="2094230"/>
            <a:ext cx="3771900" cy="368300"/>
          </a:xfrm>
          <a:prstGeom prst="rect">
            <a:avLst/>
          </a:prstGeom>
          <a:noFill/>
        </p:spPr>
        <p:txBody>
          <a:bodyPr wrap="square" rtlCol="0">
            <a:spAutoFit/>
          </a:bodyPr>
          <a:lstStyle/>
          <a:p>
            <a:pPr algn="dist"/>
            <a:r>
              <a:rPr lang="zh-CN" altLang="en-US" b="1">
                <a:ln w="38100">
                  <a:noFill/>
                </a:ln>
                <a:gradFill>
                  <a:gsLst>
                    <a:gs pos="0">
                      <a:srgbClr val="F6E0CB">
                        <a:lumMod val="30000"/>
                        <a:lumOff val="70000"/>
                      </a:srgbClr>
                    </a:gs>
                    <a:gs pos="100000">
                      <a:srgbClr val="E29B60"/>
                    </a:gs>
                  </a:gsLst>
                  <a:lin ang="5400000" scaled="1"/>
                </a:gradFill>
                <a:effectLst/>
                <a:latin typeface="微软雅黑" panose="020B0502040204020203" charset="-122"/>
                <a:ea typeface="微软雅黑" panose="020B0502040204020203" charset="-122"/>
                <a:cs typeface="微软雅黑" panose="020B0502040204020203" charset="-122"/>
              </a:rPr>
              <a:t>百年上大  红色传承</a:t>
            </a:r>
          </a:p>
        </p:txBody>
      </p:sp>
      <p:grpSp>
        <p:nvGrpSpPr>
          <p:cNvPr id="7" name="组合 6"/>
          <p:cNvGrpSpPr/>
          <p:nvPr/>
        </p:nvGrpSpPr>
        <p:grpSpPr>
          <a:xfrm>
            <a:off x="5185410" y="4029710"/>
            <a:ext cx="1820545" cy="398145"/>
            <a:chOff x="8569" y="5357"/>
            <a:chExt cx="2867" cy="627"/>
          </a:xfrm>
        </p:grpSpPr>
        <p:grpSp>
          <p:nvGrpSpPr>
            <p:cNvPr id="39" name="组合 38"/>
            <p:cNvGrpSpPr/>
            <p:nvPr/>
          </p:nvGrpSpPr>
          <p:grpSpPr>
            <a:xfrm>
              <a:off x="8569" y="5357"/>
              <a:ext cx="627" cy="627"/>
              <a:chOff x="6083" y="4600"/>
              <a:chExt cx="1080" cy="1080"/>
            </a:xfrm>
          </p:grpSpPr>
          <p:sp>
            <p:nvSpPr>
              <p:cNvPr id="40" name="椭圆 39"/>
              <p:cNvSpPr/>
              <p:nvPr/>
            </p:nvSpPr>
            <p:spPr>
              <a:xfrm>
                <a:off x="6083" y="4600"/>
                <a:ext cx="1080" cy="1080"/>
              </a:xfrm>
              <a:prstGeom prst="ellipse">
                <a:avLst/>
              </a:prstGeom>
              <a:gradFill>
                <a:gsLst>
                  <a:gs pos="100000">
                    <a:srgbClr val="C80C06"/>
                  </a:gs>
                  <a:gs pos="50000">
                    <a:srgbClr val="F24C4C"/>
                  </a:gs>
                  <a:gs pos="0">
                    <a:srgbClr val="BB070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2040204020203" charset="-122"/>
                  <a:ea typeface="微软雅黑" panose="020B0502040204020203" charset="-122"/>
                  <a:cs typeface="微软雅黑" panose="020B0502040204020203" charset="-122"/>
                </a:endParaRPr>
              </a:p>
            </p:txBody>
          </p:sp>
          <p:pic>
            <p:nvPicPr>
              <p:cNvPr id="41" name="图片 40" descr="303b343132373631373bc8cb"/>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87" y="4804"/>
                <a:ext cx="672" cy="672"/>
              </a:xfrm>
              <a:prstGeom prst="rect">
                <a:avLst/>
              </a:prstGeom>
            </p:spPr>
          </p:pic>
        </p:grpSp>
        <p:sp>
          <p:nvSpPr>
            <p:cNvPr id="42" name="文本框 41"/>
            <p:cNvSpPr txBox="1"/>
            <p:nvPr/>
          </p:nvSpPr>
          <p:spPr>
            <a:xfrm>
              <a:off x="9196" y="5405"/>
              <a:ext cx="2240" cy="531"/>
            </a:xfrm>
            <a:prstGeom prst="rect">
              <a:avLst/>
            </a:prstGeom>
            <a:noFill/>
          </p:spPr>
          <p:txBody>
            <a:bodyPr wrap="none" rtlCol="0">
              <a:spAutoFit/>
            </a:bodyPr>
            <a:lstStyle/>
            <a:p>
              <a:pPr algn="dist"/>
              <a:r>
                <a:rPr lang="zh-CN" altLang="en-US" sz="1600" b="1">
                  <a:solidFill>
                    <a:schemeClr val="bg1"/>
                  </a:solidFill>
                  <a:latin typeface="微软雅黑" panose="020B0502040204020203" charset="-122"/>
                  <a:ea typeface="微软雅黑" panose="020B0502040204020203" charset="-122"/>
                  <a:cs typeface="微软雅黑" panose="020B0502040204020203" charset="-122"/>
                </a:rPr>
                <a:t>汇报人：</a:t>
              </a:r>
              <a:r>
                <a:rPr lang="en-US" altLang="zh-CN" sz="1600" b="1">
                  <a:solidFill>
                    <a:schemeClr val="bg1"/>
                  </a:solidFill>
                  <a:latin typeface="微软雅黑" panose="020B0502040204020203" charset="-122"/>
                  <a:ea typeface="微软雅黑" panose="020B0502040204020203" charset="-122"/>
                  <a:cs typeface="微软雅黑" panose="020B0502040204020203" charset="-122"/>
                </a:rPr>
                <a:t>XXX</a:t>
              </a:r>
            </a:p>
          </p:txBody>
        </p:sp>
      </p:grpSp>
      <p:pic>
        <p:nvPicPr>
          <p:cNvPr id="5" name="图片 4" descr="1.学府红_01"/>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7656830" y="586105"/>
            <a:ext cx="3972560" cy="65532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71;p69"/>
          <p:cNvSpPr/>
          <p:nvPr/>
        </p:nvSpPr>
        <p:spPr>
          <a:xfrm>
            <a:off x="8310245" y="531495"/>
            <a:ext cx="3471545" cy="5807075"/>
          </a:xfrm>
          <a:prstGeom prst="rect">
            <a:avLst/>
          </a:prstGeom>
          <a:solidFill>
            <a:srgbClr val="931919"/>
          </a:solidFill>
          <a:ln>
            <a:noFill/>
          </a:ln>
        </p:spPr>
        <p:txBody>
          <a:bodyPr spcFirstLastPara="1" wrap="square" lIns="91425" tIns="45700" rIns="91425" bIns="45700" anchor="ctr" anchorCtr="0">
            <a:noAutofit/>
          </a:bodyPr>
          <a:lstStyle/>
          <a:p>
            <a:pPr algn="ctr"/>
            <a:endParaRPr sz="1800">
              <a:solidFill>
                <a:schemeClr val="lt1"/>
              </a:solidFill>
              <a:latin typeface="微软雅黑" panose="020B0502040204020203" charset="-122"/>
              <a:ea typeface="微软雅黑" panose="020B0502040204020203" charset="-122"/>
              <a:cs typeface="微软雅黑 Light" panose="020B0502040204020203" charset="-122"/>
              <a:sym typeface="微软雅黑" panose="020B0502040204020203" charset="-122"/>
            </a:endParaRPr>
          </a:p>
        </p:txBody>
      </p:sp>
      <p:sp>
        <p:nvSpPr>
          <p:cNvPr id="11" name="Google Shape;278;p56"/>
          <p:cNvSpPr txBox="1"/>
          <p:nvPr/>
        </p:nvSpPr>
        <p:spPr>
          <a:xfrm>
            <a:off x="8451659" y="2615195"/>
            <a:ext cx="1735193" cy="923330"/>
          </a:xfrm>
          <a:prstGeom prst="rect">
            <a:avLst/>
          </a:prstGeom>
          <a:noFill/>
          <a:ln>
            <a:noFill/>
          </a:ln>
        </p:spPr>
        <p:txBody>
          <a:bodyPr spcFirstLastPara="1" wrap="square" lIns="91425" tIns="45700" rIns="91425" bIns="45700" anchor="t" anchorCtr="0">
            <a:noAutofit/>
          </a:bodyPr>
          <a:lstStyle/>
          <a:p>
            <a:pPr algn="ctr"/>
            <a:r>
              <a:rPr lang="en-US" sz="5510" b="1" dirty="0">
                <a:solidFill>
                  <a:schemeClr val="bg1"/>
                </a:solidFill>
                <a:latin typeface="微软雅黑" panose="020B0502040204020203" charset="-122"/>
                <a:ea typeface="微软雅黑" panose="020B0502040204020203" charset="-122"/>
                <a:cs typeface="微软雅黑" panose="020B0502040204020203" charset="-122"/>
                <a:sym typeface="微软雅黑" panose="020B0502040204020203" charset="-122"/>
              </a:rPr>
              <a:t>#01</a:t>
            </a:r>
          </a:p>
        </p:txBody>
      </p:sp>
      <p:sp>
        <p:nvSpPr>
          <p:cNvPr id="13" name="Rectangle 12"/>
          <p:cNvSpPr/>
          <p:nvPr/>
        </p:nvSpPr>
        <p:spPr>
          <a:xfrm>
            <a:off x="0" y="6338862"/>
            <a:ext cx="657998" cy="556981"/>
          </a:xfrm>
          <a:prstGeom prst="rect">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微软雅黑" panose="020B0502040204020203" charset="-122"/>
              <a:ea typeface="微软雅黑" panose="020B0502040204020203" charset="-122"/>
              <a:cs typeface="微软雅黑" panose="020B0502040204020203" charset="-122"/>
              <a:sym typeface="微软雅黑" panose="020B0502040204020203" charset="-122"/>
            </a:endParaRPr>
          </a:p>
        </p:txBody>
      </p:sp>
      <p:sp>
        <p:nvSpPr>
          <p:cNvPr id="17" name="TextBox 7"/>
          <p:cNvSpPr txBox="1"/>
          <p:nvPr/>
        </p:nvSpPr>
        <p:spPr>
          <a:xfrm>
            <a:off x="804247" y="1476905"/>
            <a:ext cx="2677003" cy="1814830"/>
          </a:xfrm>
          <a:prstGeom prst="rect">
            <a:avLst/>
          </a:prstGeom>
          <a:noFill/>
        </p:spPr>
        <p:txBody>
          <a:bodyPr wrap="square" rtlCol="0">
            <a:spAutoFit/>
          </a:bodyPr>
          <a:lstStyle/>
          <a:p>
            <a:pPr>
              <a:lnSpc>
                <a:spcPct val="150000"/>
              </a:lnSpc>
            </a:pPr>
            <a:r>
              <a:rPr lang="zh-CN" altLang="en-US" sz="28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sym typeface="微软雅黑" panose="020B0502040204020203" charset="-122"/>
              </a:rPr>
              <a:t>输入您的标题</a:t>
            </a:r>
          </a:p>
          <a:p>
            <a:pPr>
              <a:lnSpc>
                <a:spcPct val="150000"/>
              </a:lnSpc>
            </a:pPr>
            <a:r>
              <a:rPr lang="zh-CN" altLang="en-US" sz="2800" dirty="0">
                <a:solidFill>
                  <a:schemeClr val="tx1">
                    <a:lumMod val="75000"/>
                    <a:lumOff val="25000"/>
                  </a:schemeClr>
                </a:solidFill>
                <a:latin typeface="Microsoft YaHei" panose="020B0502040204020203" charset="-122"/>
                <a:ea typeface="Microsoft YaHei" panose="020B0502040204020203" charset="-122"/>
                <a:cs typeface="微软雅黑" panose="020B0502040204020203" charset="-122"/>
                <a:sym typeface="微软雅黑" panose="020B0502040204020203" charset="-122"/>
              </a:rPr>
              <a:t>文字内容</a:t>
            </a:r>
            <a:endParaRPr lang="zh-CN" altLang="en-US" sz="28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a:p>
            <a:endParaRPr lang="zh-CN" altLang="en-US" sz="28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sp>
        <p:nvSpPr>
          <p:cNvPr id="19" name="矩形 36"/>
          <p:cNvSpPr/>
          <p:nvPr/>
        </p:nvSpPr>
        <p:spPr>
          <a:xfrm>
            <a:off x="8740876" y="4486517"/>
            <a:ext cx="1934519" cy="1115695"/>
          </a:xfrm>
          <a:prstGeom prst="rect">
            <a:avLst/>
          </a:prstGeom>
        </p:spPr>
        <p:txBody>
          <a:bodyPr wrap="square" lIns="91433" tIns="45716" rIns="91433" bIns="45716">
            <a:spAutoFit/>
          </a:bodyPr>
          <a:lstStyle/>
          <a:p>
            <a:pPr lvl="0">
              <a:lnSpc>
                <a:spcPts val="2000"/>
              </a:lnSpc>
              <a:defRPr/>
            </a:pPr>
            <a:r>
              <a:rPr lang="zh-CN" altLang="en-US" sz="1200" dirty="0">
                <a:solidFill>
                  <a:schemeClr val="bg1"/>
                </a:solidFill>
                <a:latin typeface="微软雅黑" panose="020B0502040204020203" charset="-122"/>
                <a:ea typeface="微软雅黑" panose="020B0502040204020203" charset="-122"/>
                <a:cs typeface="微软雅黑" panose="020B0502040204020203" charset="-122"/>
                <a:sym typeface="微软雅黑" panose="020B0502040204020203" charset="-122"/>
              </a:rPr>
              <a:t>输入文字内容输入文字内容输入文字内容输入文字内容</a:t>
            </a:r>
          </a:p>
          <a:p>
            <a:pPr lvl="0">
              <a:lnSpc>
                <a:spcPts val="2000"/>
              </a:lnSpc>
              <a:defRPr/>
            </a:pPr>
            <a:endParaRPr lang="zh-CN" altLang="en-US" sz="1200" dirty="0">
              <a:solidFill>
                <a:schemeClr val="bg1"/>
              </a:solidFill>
              <a:latin typeface="微软雅黑" panose="020B0502040204020203" charset="-122"/>
              <a:ea typeface="微软雅黑" panose="020B0502040204020203" charset="-122"/>
              <a:cs typeface="微软雅黑" panose="020B0502040204020203" charset="-122"/>
              <a:sym typeface="微软雅黑" panose="020B0502040204020203" charset="-122"/>
            </a:endParaRPr>
          </a:p>
        </p:txBody>
      </p:sp>
      <p:sp>
        <p:nvSpPr>
          <p:cNvPr id="20" name="矩形 37"/>
          <p:cNvSpPr/>
          <p:nvPr/>
        </p:nvSpPr>
        <p:spPr>
          <a:xfrm>
            <a:off x="8740875" y="3970280"/>
            <a:ext cx="1934520" cy="661670"/>
          </a:xfrm>
          <a:prstGeom prst="rect">
            <a:avLst/>
          </a:prstGeom>
        </p:spPr>
        <p:txBody>
          <a:bodyPr wrap="square" lIns="91433" tIns="45716" rIns="91433" bIns="45716">
            <a:spAutoFit/>
          </a:bodyPr>
          <a:lstStyle/>
          <a:p>
            <a:pPr lvl="0">
              <a:defRPr/>
            </a:pPr>
            <a:r>
              <a:rPr lang="zh-CN" altLang="en-US" sz="1860" b="1" dirty="0">
                <a:solidFill>
                  <a:schemeClr val="bg1"/>
                </a:solidFill>
                <a:latin typeface="微软雅黑" panose="020B0502040204020203" charset="-122"/>
                <a:ea typeface="微软雅黑" panose="020B0502040204020203" charset="-122"/>
                <a:cs typeface="微软雅黑 Light" panose="020B0502040204020203" charset="-122"/>
                <a:sym typeface="微软雅黑" panose="020B0502040204020203" charset="-122"/>
              </a:rPr>
              <a:t>输入您的标题</a:t>
            </a:r>
          </a:p>
          <a:p>
            <a:pPr lvl="0">
              <a:defRPr/>
            </a:pPr>
            <a:endParaRPr lang="zh-CN" altLang="en-US" sz="1860" b="1" dirty="0">
              <a:solidFill>
                <a:schemeClr val="bg1"/>
              </a:solidFill>
              <a:latin typeface="微软雅黑" panose="020B0502040204020203" charset="-122"/>
              <a:ea typeface="微软雅黑" panose="020B0502040204020203" charset="-122"/>
              <a:cs typeface="微软雅黑 Light" panose="020B0502040204020203" charset="-122"/>
              <a:sym typeface="微软雅黑" panose="020B0502040204020203" charset="-122"/>
            </a:endParaRPr>
          </a:p>
        </p:txBody>
      </p:sp>
      <p:grpSp>
        <p:nvGrpSpPr>
          <p:cNvPr id="311" name="íṥļïḑê"/>
          <p:cNvGrpSpPr/>
          <p:nvPr/>
        </p:nvGrpSpPr>
        <p:grpSpPr>
          <a:xfrm>
            <a:off x="529590" y="600710"/>
            <a:ext cx="425450" cy="530860"/>
            <a:chOff x="996950" y="1409700"/>
            <a:chExt cx="3217863" cy="4044950"/>
          </a:xfrm>
          <a:solidFill>
            <a:srgbClr val="A80C11"/>
          </a:solid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grpSp>
      <p:sp>
        <p:nvSpPr>
          <p:cNvPr id="6" name="矩形 5"/>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微软雅黑" panose="020B0502040204020203" charset="-122"/>
                <a:ea typeface="微软雅黑" panose="020B0502040204020203" charset="-122"/>
                <a:cs typeface="微软雅黑" panose="020B0502040204020203" charset="-122"/>
                <a:sym typeface="+mn-lt"/>
              </a:rPr>
              <a:t>请输入您的标题</a:t>
            </a:r>
          </a:p>
        </p:txBody>
      </p:sp>
      <p:cxnSp>
        <p:nvCxnSpPr>
          <p:cNvPr id="49" name="直接连接符 48"/>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pic>
        <p:nvPicPr>
          <p:cNvPr id="7" name="图片 6" descr="_MG_6907"/>
          <p:cNvPicPr>
            <a:picLocks noChangeAspect="1"/>
          </p:cNvPicPr>
          <p:nvPr/>
        </p:nvPicPr>
        <p:blipFill>
          <a:blip r:embed="rId4" cstate="screen"/>
          <a:srcRect/>
          <a:stretch>
            <a:fillRect/>
          </a:stretch>
        </p:blipFill>
        <p:spPr>
          <a:xfrm>
            <a:off x="4255770" y="531495"/>
            <a:ext cx="3679825" cy="5807710"/>
          </a:xfrm>
          <a:prstGeom prst="rect">
            <a:avLst/>
          </a:prstGeom>
        </p:spPr>
      </p:pic>
      <p:pic>
        <p:nvPicPr>
          <p:cNvPr id="8" name="图片 7" descr="191209-上海大学-105"/>
          <p:cNvPicPr>
            <a:picLocks noChangeAspect="1"/>
          </p:cNvPicPr>
          <p:nvPr/>
        </p:nvPicPr>
        <p:blipFill>
          <a:blip r:embed="rId5" cstate="screen"/>
          <a:stretch>
            <a:fillRect/>
          </a:stretch>
        </p:blipFill>
        <p:spPr>
          <a:xfrm>
            <a:off x="8564880" y="768350"/>
            <a:ext cx="2958465" cy="1664970"/>
          </a:xfrm>
          <a:prstGeom prst="rect">
            <a:avLst/>
          </a:prstGeom>
        </p:spPr>
      </p:pic>
      <p:pic>
        <p:nvPicPr>
          <p:cNvPr id="9" name="图片 8" descr="/Users/xueyouya/Desktop/WechatIMG1915 1.jpegWechatIMG1915 1"/>
          <p:cNvPicPr>
            <a:picLocks noChangeAspect="1"/>
          </p:cNvPicPr>
          <p:nvPr/>
        </p:nvPicPr>
        <p:blipFill>
          <a:blip r:embed="rId6" cstate="screen"/>
          <a:srcRect/>
          <a:stretch>
            <a:fillRect/>
          </a:stretch>
        </p:blipFill>
        <p:spPr>
          <a:xfrm>
            <a:off x="640080" y="3843020"/>
            <a:ext cx="3267075" cy="24955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50" fill="hold"/>
                                        <p:tgtEl>
                                          <p:spTgt spid="20"/>
                                        </p:tgtEl>
                                        <p:attrNameLst>
                                          <p:attrName>ppt_w</p:attrName>
                                        </p:attrNameLst>
                                      </p:cBhvr>
                                      <p:tavLst>
                                        <p:tav tm="0">
                                          <p:val>
                                            <p:fltVal val="0"/>
                                          </p:val>
                                        </p:tav>
                                        <p:tav tm="100000">
                                          <p:val>
                                            <p:strVal val="#ppt_w"/>
                                          </p:val>
                                        </p:tav>
                                      </p:tavLst>
                                    </p:anim>
                                    <p:anim calcmode="lin" valueType="num">
                                      <p:cBhvr>
                                        <p:cTn id="8" dur="250" fill="hold"/>
                                        <p:tgtEl>
                                          <p:spTgt spid="20"/>
                                        </p:tgtEl>
                                        <p:attrNameLst>
                                          <p:attrName>ppt_h</p:attrName>
                                        </p:attrNameLst>
                                      </p:cBhvr>
                                      <p:tavLst>
                                        <p:tav tm="0">
                                          <p:val>
                                            <p:fltVal val="0"/>
                                          </p:val>
                                        </p:tav>
                                        <p:tav tm="100000">
                                          <p:val>
                                            <p:strVal val="#ppt_h"/>
                                          </p:val>
                                        </p:tav>
                                      </p:tavLst>
                                    </p:anim>
                                    <p:animEffect transition="in" filter="fade">
                                      <p:cBhvr>
                                        <p:cTn id="9" dur="250"/>
                                        <p:tgtEl>
                                          <p:spTgt spid="20"/>
                                        </p:tgtEl>
                                      </p:cBhvr>
                                    </p:animEffect>
                                  </p:childTnLst>
                                </p:cTn>
                              </p:par>
                            </p:childTnLst>
                          </p:cTn>
                        </p:par>
                        <p:par>
                          <p:cTn id="10" fill="hold">
                            <p:stCondLst>
                              <p:cond delay="50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19"/>
                                        </p:tgtEl>
                                        <p:attrNameLst>
                                          <p:attrName>style.visibility</p:attrName>
                                        </p:attrNameLst>
                                      </p:cBhvr>
                                      <p:to>
                                        <p:strVal val="visible"/>
                                      </p:to>
                                    </p:set>
                                    <p:anim calcmode="lin" valueType="num">
                                      <p:cBhvr>
                                        <p:cTn id="13" dur="250" fill="hold"/>
                                        <p:tgtEl>
                                          <p:spTgt spid="19"/>
                                        </p:tgtEl>
                                        <p:attrNameLst>
                                          <p:attrName>ppt_w</p:attrName>
                                        </p:attrNameLst>
                                      </p:cBhvr>
                                      <p:tavLst>
                                        <p:tav tm="0">
                                          <p:val>
                                            <p:fltVal val="0"/>
                                          </p:val>
                                        </p:tav>
                                        <p:tav tm="100000">
                                          <p:val>
                                            <p:strVal val="#ppt_w"/>
                                          </p:val>
                                        </p:tav>
                                      </p:tavLst>
                                    </p:anim>
                                    <p:anim calcmode="lin" valueType="num">
                                      <p:cBhvr>
                                        <p:cTn id="14" dur="250" fill="hold"/>
                                        <p:tgtEl>
                                          <p:spTgt spid="19"/>
                                        </p:tgtEl>
                                        <p:attrNameLst>
                                          <p:attrName>ppt_h</p:attrName>
                                        </p:attrNameLst>
                                      </p:cBhvr>
                                      <p:tavLst>
                                        <p:tav tm="0">
                                          <p:val>
                                            <p:fltVal val="0"/>
                                          </p:val>
                                        </p:tav>
                                        <p:tav tm="100000">
                                          <p:val>
                                            <p:strVal val="#ppt_h"/>
                                          </p:val>
                                        </p:tav>
                                      </p:tavLst>
                                    </p:anim>
                                    <p:animEffect transition="in" filter="fade">
                                      <p:cBhvr>
                                        <p:cTn id="15"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31919"/>
        </a:solidFill>
        <a:effectLst/>
      </p:bgPr>
    </p:bg>
    <p:spTree>
      <p:nvGrpSpPr>
        <p:cNvPr id="1" name=""/>
        <p:cNvGrpSpPr/>
        <p:nvPr/>
      </p:nvGrpSpPr>
      <p:grpSpPr>
        <a:xfrm>
          <a:off x="0" y="0"/>
          <a:ext cx="0" cy="0"/>
          <a:chOff x="0" y="0"/>
          <a:chExt cx="0" cy="0"/>
        </a:xfrm>
      </p:grpSpPr>
      <p:pic>
        <p:nvPicPr>
          <p:cNvPr id="8" name="图片 7" descr="/Users/xueyouya/Desktop/PPT图片/5星级图片/191108-上海大学-219.jpg191108-上海大学-219"/>
          <p:cNvPicPr>
            <a:picLocks noChangeAspect="1"/>
          </p:cNvPicPr>
          <p:nvPr/>
        </p:nvPicPr>
        <p:blipFill>
          <a:blip r:embed="rId3" cstate="screen"/>
          <a:srcRect/>
          <a:stretch>
            <a:fillRect/>
          </a:stretch>
        </p:blipFill>
        <p:spPr>
          <a:xfrm>
            <a:off x="0" y="0"/>
            <a:ext cx="5882640" cy="6874510"/>
          </a:xfrm>
          <a:prstGeom prst="rect">
            <a:avLst/>
          </a:prstGeom>
        </p:spPr>
      </p:pic>
      <p:grpSp>
        <p:nvGrpSpPr>
          <p:cNvPr id="3" name="组合 2"/>
          <p:cNvGrpSpPr/>
          <p:nvPr/>
        </p:nvGrpSpPr>
        <p:grpSpPr>
          <a:xfrm>
            <a:off x="7997927" y="1722333"/>
            <a:ext cx="2418080" cy="3430307"/>
            <a:chOff x="4861948" y="1534795"/>
            <a:chExt cx="2418080" cy="3430307"/>
          </a:xfrm>
        </p:grpSpPr>
        <p:sp>
          <p:nvSpPr>
            <p:cNvPr id="34" name="文本框 33"/>
            <p:cNvSpPr txBox="1"/>
            <p:nvPr/>
          </p:nvSpPr>
          <p:spPr>
            <a:xfrm>
              <a:off x="5290573" y="1534795"/>
              <a:ext cx="1560830" cy="1445260"/>
            </a:xfrm>
            <a:prstGeom prst="rect">
              <a:avLst/>
            </a:prstGeom>
            <a:noFill/>
          </p:spPr>
          <p:txBody>
            <a:bodyPr wrap="none" rtlCol="0">
              <a:spAutoFit/>
            </a:bodyPr>
            <a:lstStyle/>
            <a:p>
              <a:pPr algn="ctr"/>
              <a:r>
                <a:rPr lang="en-US" altLang="zh-CN" sz="8800" b="1" dirty="0">
                  <a:ln w="22225">
                    <a:noFill/>
                  </a:ln>
                  <a:solidFill>
                    <a:schemeClr val="bg1"/>
                  </a:solidFill>
                  <a:latin typeface="微软雅黑" panose="020B0502040204020203" charset="-122"/>
                  <a:ea typeface="微软雅黑" panose="020B0502040204020203" charset="-122"/>
                  <a:cs typeface="微软雅黑" panose="020B0502040204020203" charset="-122"/>
                </a:rPr>
                <a:t>03</a:t>
              </a:r>
            </a:p>
          </p:txBody>
        </p:sp>
        <p:sp>
          <p:nvSpPr>
            <p:cNvPr id="35" name="文本框 34"/>
            <p:cNvSpPr txBox="1"/>
            <p:nvPr/>
          </p:nvSpPr>
          <p:spPr>
            <a:xfrm>
              <a:off x="4861948" y="3221674"/>
              <a:ext cx="2418080" cy="768350"/>
            </a:xfrm>
            <a:prstGeom prst="rect">
              <a:avLst/>
            </a:prstGeom>
            <a:noFill/>
          </p:spPr>
          <p:txBody>
            <a:bodyPr wrap="none" rtlCol="0">
              <a:spAutoFit/>
            </a:bodyPr>
            <a:lstStyle/>
            <a:p>
              <a:pPr algn="ctr"/>
              <a:r>
                <a:rPr lang="zh-CN" altLang="en-US" sz="4400" b="1" dirty="0">
                  <a:solidFill>
                    <a:schemeClr val="bg1"/>
                  </a:solidFill>
                  <a:latin typeface="微软雅黑" panose="020B0502040204020203" charset="-122"/>
                  <a:ea typeface="微软雅黑" panose="020B0502040204020203" charset="-122"/>
                  <a:cs typeface="微软雅黑" panose="020B0502040204020203" charset="-122"/>
                </a:rPr>
                <a:t>第三篇章</a:t>
              </a:r>
            </a:p>
          </p:txBody>
        </p:sp>
        <p:sp>
          <p:nvSpPr>
            <p:cNvPr id="36" name="文本框 35"/>
            <p:cNvSpPr txBox="1"/>
            <p:nvPr/>
          </p:nvSpPr>
          <p:spPr>
            <a:xfrm>
              <a:off x="4923642" y="3950372"/>
              <a:ext cx="2294688" cy="1014730"/>
            </a:xfrm>
            <a:prstGeom prst="rect">
              <a:avLst/>
            </a:prstGeom>
            <a:noFill/>
          </p:spPr>
          <p:txBody>
            <a:bodyPr wrap="square" rtlCol="0">
              <a:spAutoFit/>
            </a:bodyPr>
            <a:lstStyle/>
            <a:p>
              <a:pPr algn="ctr">
                <a:lnSpc>
                  <a:spcPct val="150000"/>
                </a:lnSpc>
              </a:pPr>
              <a:r>
                <a:rPr lang="zh-CN" altLang="en-US" sz="2000" b="1" dirty="0">
                  <a:solidFill>
                    <a:schemeClr val="bg1"/>
                  </a:solidFill>
                  <a:latin typeface="微软雅黑" panose="020B0502040204020203" charset="-122"/>
                  <a:ea typeface="微软雅黑" panose="020B0502040204020203" charset="-122"/>
                  <a:cs typeface="微软雅黑" panose="020B0502040204020203" charset="-122"/>
                </a:rPr>
                <a:t>输入文字输入文字</a:t>
              </a:r>
            </a:p>
            <a:p>
              <a:pPr algn="ctr">
                <a:lnSpc>
                  <a:spcPct val="150000"/>
                </a:lnSpc>
              </a:pPr>
              <a:r>
                <a:rPr lang="zh-CN" altLang="en-US" sz="2000" b="1" dirty="0">
                  <a:solidFill>
                    <a:schemeClr val="bg1"/>
                  </a:solidFill>
                  <a:latin typeface="微软雅黑" panose="020B0502040204020203" charset="-122"/>
                  <a:ea typeface="微软雅黑" panose="020B0502040204020203" charset="-122"/>
                  <a:cs typeface="微软雅黑" panose="020B0502040204020203" charset="-122"/>
                </a:rPr>
                <a:t>输入文字</a:t>
              </a:r>
            </a:p>
          </p:txBody>
        </p:sp>
        <p:cxnSp>
          <p:nvCxnSpPr>
            <p:cNvPr id="37" name="直接连接符 36"/>
            <p:cNvCxnSpPr/>
            <p:nvPr/>
          </p:nvCxnSpPr>
          <p:spPr>
            <a:xfrm>
              <a:off x="5589974" y="3010842"/>
              <a:ext cx="96202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7" name="矩形 66"/>
          <p:cNvSpPr/>
          <p:nvPr/>
        </p:nvSpPr>
        <p:spPr>
          <a:xfrm>
            <a:off x="5925185" y="0"/>
            <a:ext cx="341630" cy="6873875"/>
          </a:xfrm>
          <a:prstGeom prst="rect">
            <a:avLst/>
          </a:prstGeom>
          <a:gradFill flip="none" rotWithShape="1">
            <a:gsLst>
              <a:gs pos="0">
                <a:schemeClr val="tx1">
                  <a:alpha val="0"/>
                </a:schemeClr>
              </a:gs>
              <a:gs pos="100000">
                <a:schemeClr val="tx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770324" y="1214437"/>
            <a:ext cx="2815839" cy="5131683"/>
            <a:chOff x="1035844" y="1170563"/>
            <a:chExt cx="2528887" cy="4608731"/>
          </a:xfrm>
        </p:grpSpPr>
        <p:sp>
          <p:nvSpPr>
            <p:cNvPr id="67" name="矩形 66"/>
            <p:cNvSpPr/>
            <p:nvPr>
              <p:custDataLst>
                <p:tags r:id="rId22"/>
              </p:custDataLst>
            </p:nvPr>
          </p:nvSpPr>
          <p:spPr>
            <a:xfrm>
              <a:off x="1035844" y="1493044"/>
              <a:ext cx="2528887" cy="4014787"/>
            </a:xfrm>
            <a:prstGeom prst="rect">
              <a:avLst/>
            </a:prstGeom>
            <a:noFill/>
            <a:ln w="22225">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sp>
          <p:nvSpPr>
            <p:cNvPr id="68" name="矩形 67"/>
            <p:cNvSpPr/>
            <p:nvPr>
              <p:custDataLst>
                <p:tags r:id="rId23"/>
              </p:custDataLst>
            </p:nvPr>
          </p:nvSpPr>
          <p:spPr>
            <a:xfrm>
              <a:off x="1378744" y="1221581"/>
              <a:ext cx="485775" cy="650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sp>
          <p:nvSpPr>
            <p:cNvPr id="69" name="矩形 68"/>
            <p:cNvSpPr/>
            <p:nvPr>
              <p:custDataLst>
                <p:tags r:id="rId24"/>
              </p:custDataLst>
            </p:nvPr>
          </p:nvSpPr>
          <p:spPr>
            <a:xfrm>
              <a:off x="2818447" y="5129212"/>
              <a:ext cx="485775" cy="650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sp>
          <p:nvSpPr>
            <p:cNvPr id="70" name="文本框 69"/>
            <p:cNvSpPr txBox="1"/>
            <p:nvPr>
              <p:custDataLst>
                <p:tags r:id="rId25"/>
              </p:custDataLst>
            </p:nvPr>
          </p:nvSpPr>
          <p:spPr>
            <a:xfrm>
              <a:off x="1443758" y="1170563"/>
              <a:ext cx="552909" cy="438871"/>
            </a:xfrm>
            <a:custGeom>
              <a:avLst/>
              <a:gdLst/>
              <a:ahLst/>
              <a:cxnLst/>
              <a:rect l="l" t="t" r="r" b="b"/>
              <a:pathLst>
                <a:path w="131064" h="104032">
                  <a:moveTo>
                    <a:pt x="131064" y="0"/>
                  </a:moveTo>
                  <a:lnTo>
                    <a:pt x="131064" y="22937"/>
                  </a:lnTo>
                  <a:cubicBezTo>
                    <a:pt x="127241" y="24575"/>
                    <a:pt x="124101" y="26759"/>
                    <a:pt x="121644" y="29490"/>
                  </a:cubicBezTo>
                  <a:cubicBezTo>
                    <a:pt x="119186" y="32220"/>
                    <a:pt x="117139" y="35087"/>
                    <a:pt x="115500" y="38091"/>
                  </a:cubicBezTo>
                  <a:cubicBezTo>
                    <a:pt x="113862" y="41094"/>
                    <a:pt x="112702" y="44098"/>
                    <a:pt x="112019" y="47102"/>
                  </a:cubicBezTo>
                  <a:cubicBezTo>
                    <a:pt x="111336" y="50105"/>
                    <a:pt x="110995" y="52699"/>
                    <a:pt x="110995" y="54883"/>
                  </a:cubicBezTo>
                  <a:lnTo>
                    <a:pt x="131064" y="54883"/>
                  </a:lnTo>
                  <a:lnTo>
                    <a:pt x="131064" y="104032"/>
                  </a:lnTo>
                  <a:lnTo>
                    <a:pt x="86011" y="104032"/>
                  </a:lnTo>
                  <a:lnTo>
                    <a:pt x="86011" y="61437"/>
                  </a:lnTo>
                  <a:cubicBezTo>
                    <a:pt x="86011" y="49422"/>
                    <a:pt x="90516" y="37408"/>
                    <a:pt x="99527" y="25394"/>
                  </a:cubicBezTo>
                  <a:cubicBezTo>
                    <a:pt x="108264" y="13926"/>
                    <a:pt x="118777" y="5461"/>
                    <a:pt x="131064" y="0"/>
                  </a:cubicBezTo>
                  <a:close/>
                  <a:moveTo>
                    <a:pt x="45053" y="0"/>
                  </a:moveTo>
                  <a:lnTo>
                    <a:pt x="45053" y="22937"/>
                  </a:lnTo>
                  <a:cubicBezTo>
                    <a:pt x="41231" y="24575"/>
                    <a:pt x="38091" y="26759"/>
                    <a:pt x="35633" y="29490"/>
                  </a:cubicBezTo>
                  <a:cubicBezTo>
                    <a:pt x="33176" y="32220"/>
                    <a:pt x="31128" y="35087"/>
                    <a:pt x="29490" y="38091"/>
                  </a:cubicBezTo>
                  <a:cubicBezTo>
                    <a:pt x="27851" y="41094"/>
                    <a:pt x="26691" y="44098"/>
                    <a:pt x="26008" y="47102"/>
                  </a:cubicBezTo>
                  <a:cubicBezTo>
                    <a:pt x="25326" y="50105"/>
                    <a:pt x="24984" y="52699"/>
                    <a:pt x="24984" y="54883"/>
                  </a:cubicBezTo>
                  <a:lnTo>
                    <a:pt x="45053" y="54883"/>
                  </a:lnTo>
                  <a:lnTo>
                    <a:pt x="45053" y="104032"/>
                  </a:lnTo>
                  <a:lnTo>
                    <a:pt x="0" y="104032"/>
                  </a:lnTo>
                  <a:lnTo>
                    <a:pt x="0" y="61437"/>
                  </a:lnTo>
                  <a:cubicBezTo>
                    <a:pt x="0" y="49422"/>
                    <a:pt x="4505" y="37408"/>
                    <a:pt x="13516" y="25394"/>
                  </a:cubicBezTo>
                  <a:cubicBezTo>
                    <a:pt x="22254" y="13926"/>
                    <a:pt x="32766" y="5461"/>
                    <a:pt x="45053" y="0"/>
                  </a:cubicBezTo>
                  <a:close/>
                </a:path>
              </a:pathLst>
            </a:custGeom>
            <a:solidFill>
              <a:srgbClr val="990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i="0" u="none" strike="noStrike" kern="0" cap="none" spc="0" normalizeH="0" baseline="0" noProof="0" dirty="0">
                <a:ln>
                  <a:noFill/>
                </a:ln>
                <a:solidFill>
                  <a:srgbClr val="990000"/>
                </a:solidFill>
                <a:effectLst/>
                <a:uLnTx/>
                <a:uFillTx/>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sp>
          <p:nvSpPr>
            <p:cNvPr id="71" name="文本框 70"/>
            <p:cNvSpPr txBox="1"/>
            <p:nvPr>
              <p:custDataLst>
                <p:tags r:id="rId26"/>
              </p:custDataLst>
            </p:nvPr>
          </p:nvSpPr>
          <p:spPr>
            <a:xfrm rot="10800000">
              <a:off x="2890333" y="5454253"/>
              <a:ext cx="342001" cy="271463"/>
            </a:xfrm>
            <a:custGeom>
              <a:avLst/>
              <a:gdLst/>
              <a:ahLst/>
              <a:cxnLst/>
              <a:rect l="l" t="t" r="r" b="b"/>
              <a:pathLst>
                <a:path w="131064" h="104032">
                  <a:moveTo>
                    <a:pt x="131064" y="0"/>
                  </a:moveTo>
                  <a:lnTo>
                    <a:pt x="131064" y="22937"/>
                  </a:lnTo>
                  <a:cubicBezTo>
                    <a:pt x="127241" y="24575"/>
                    <a:pt x="124101" y="26759"/>
                    <a:pt x="121644" y="29490"/>
                  </a:cubicBezTo>
                  <a:cubicBezTo>
                    <a:pt x="119186" y="32220"/>
                    <a:pt x="117139" y="35087"/>
                    <a:pt x="115500" y="38091"/>
                  </a:cubicBezTo>
                  <a:cubicBezTo>
                    <a:pt x="113862" y="41094"/>
                    <a:pt x="112702" y="44098"/>
                    <a:pt x="112019" y="47102"/>
                  </a:cubicBezTo>
                  <a:cubicBezTo>
                    <a:pt x="111336" y="50105"/>
                    <a:pt x="110995" y="52699"/>
                    <a:pt x="110995" y="54883"/>
                  </a:cubicBezTo>
                  <a:lnTo>
                    <a:pt x="131064" y="54883"/>
                  </a:lnTo>
                  <a:lnTo>
                    <a:pt x="131064" y="104032"/>
                  </a:lnTo>
                  <a:lnTo>
                    <a:pt x="86011" y="104032"/>
                  </a:lnTo>
                  <a:lnTo>
                    <a:pt x="86011" y="61437"/>
                  </a:lnTo>
                  <a:cubicBezTo>
                    <a:pt x="86011" y="49422"/>
                    <a:pt x="90516" y="37408"/>
                    <a:pt x="99527" y="25394"/>
                  </a:cubicBezTo>
                  <a:cubicBezTo>
                    <a:pt x="108264" y="13926"/>
                    <a:pt x="118777" y="5461"/>
                    <a:pt x="131064" y="0"/>
                  </a:cubicBezTo>
                  <a:close/>
                  <a:moveTo>
                    <a:pt x="45053" y="0"/>
                  </a:moveTo>
                  <a:lnTo>
                    <a:pt x="45053" y="22937"/>
                  </a:lnTo>
                  <a:cubicBezTo>
                    <a:pt x="41231" y="24575"/>
                    <a:pt x="38091" y="26759"/>
                    <a:pt x="35633" y="29490"/>
                  </a:cubicBezTo>
                  <a:cubicBezTo>
                    <a:pt x="33176" y="32220"/>
                    <a:pt x="31128" y="35087"/>
                    <a:pt x="29490" y="38091"/>
                  </a:cubicBezTo>
                  <a:cubicBezTo>
                    <a:pt x="27851" y="41094"/>
                    <a:pt x="26691" y="44098"/>
                    <a:pt x="26008" y="47102"/>
                  </a:cubicBezTo>
                  <a:cubicBezTo>
                    <a:pt x="25326" y="50105"/>
                    <a:pt x="24984" y="52699"/>
                    <a:pt x="24984" y="54883"/>
                  </a:cubicBezTo>
                  <a:lnTo>
                    <a:pt x="45053" y="54883"/>
                  </a:lnTo>
                  <a:lnTo>
                    <a:pt x="45053" y="104032"/>
                  </a:lnTo>
                  <a:lnTo>
                    <a:pt x="0" y="104032"/>
                  </a:lnTo>
                  <a:lnTo>
                    <a:pt x="0" y="61437"/>
                  </a:lnTo>
                  <a:cubicBezTo>
                    <a:pt x="0" y="49422"/>
                    <a:pt x="4505" y="37408"/>
                    <a:pt x="13516" y="25394"/>
                  </a:cubicBezTo>
                  <a:cubicBezTo>
                    <a:pt x="22254" y="13926"/>
                    <a:pt x="32766" y="5461"/>
                    <a:pt x="45053" y="0"/>
                  </a:cubicBezTo>
                  <a:close/>
                </a:path>
              </a:pathLst>
            </a:custGeom>
            <a:solidFill>
              <a:srgbClr val="990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i="0" u="none" strike="noStrike" kern="0" cap="none" spc="0" normalizeH="0" baseline="0" noProof="0" dirty="0">
                <a:ln>
                  <a:noFill/>
                </a:ln>
                <a:solidFill>
                  <a:srgbClr val="990000"/>
                </a:solidFill>
                <a:effectLst/>
                <a:uLnTx/>
                <a:uFillTx/>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grpSp>
      <p:cxnSp>
        <p:nvCxnSpPr>
          <p:cNvPr id="72" name="直接连接符 71"/>
          <p:cNvCxnSpPr/>
          <p:nvPr>
            <p:custDataLst>
              <p:tags r:id="rId2"/>
            </p:custDataLst>
          </p:nvPr>
        </p:nvCxnSpPr>
        <p:spPr>
          <a:xfrm>
            <a:off x="1983136" y="2597341"/>
            <a:ext cx="418511" cy="0"/>
          </a:xfrm>
          <a:prstGeom prst="line">
            <a:avLst/>
          </a:prstGeom>
          <a:ln w="28575">
            <a:solidFill>
              <a:srgbClr val="990000"/>
            </a:solidFill>
          </a:ln>
        </p:spPr>
        <p:style>
          <a:lnRef idx="1">
            <a:schemeClr val="accent1"/>
          </a:lnRef>
          <a:fillRef idx="0">
            <a:schemeClr val="accent1"/>
          </a:fillRef>
          <a:effectRef idx="0">
            <a:schemeClr val="accent1"/>
          </a:effectRef>
          <a:fontRef idx="minor">
            <a:schemeClr val="tx1"/>
          </a:fontRef>
        </p:style>
      </p:cxnSp>
      <p:sp>
        <p:nvSpPr>
          <p:cNvPr id="73" name="椭圆 72"/>
          <p:cNvSpPr/>
          <p:nvPr>
            <p:custDataLst>
              <p:tags r:id="rId3"/>
            </p:custDataLst>
          </p:nvPr>
        </p:nvSpPr>
        <p:spPr>
          <a:xfrm>
            <a:off x="1875375" y="1823239"/>
            <a:ext cx="635344" cy="635344"/>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grpSp>
        <p:nvGrpSpPr>
          <p:cNvPr id="74" name="组合 73"/>
          <p:cNvGrpSpPr/>
          <p:nvPr/>
        </p:nvGrpSpPr>
        <p:grpSpPr>
          <a:xfrm>
            <a:off x="2038483" y="1926728"/>
            <a:ext cx="309128" cy="428363"/>
            <a:chOff x="6551613" y="2513013"/>
            <a:chExt cx="222250" cy="307975"/>
          </a:xfrm>
        </p:grpSpPr>
        <p:sp>
          <p:nvSpPr>
            <p:cNvPr id="75" name="Line 283"/>
            <p:cNvSpPr>
              <a:spLocks noChangeShapeType="1"/>
            </p:cNvSpPr>
            <p:nvPr>
              <p:custDataLst>
                <p:tags r:id="rId13"/>
              </p:custDataLst>
            </p:nvPr>
          </p:nvSpPr>
          <p:spPr bwMode="auto">
            <a:xfrm>
              <a:off x="6623050" y="2784476"/>
              <a:ext cx="79375" cy="0"/>
            </a:xfrm>
            <a:prstGeom prst="line">
              <a:avLst/>
            </a:prstGeom>
            <a:noFill/>
            <a:ln w="2222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2040204020203" charset="-122"/>
                <a:ea typeface="微软雅黑" panose="020B0502040204020203" charset="-122"/>
                <a:cs typeface="微软雅黑" panose="020B0502040204020203" charset="-122"/>
                <a:sym typeface="微软雅黑" panose="020B0502040204020203" charset="-122"/>
              </a:endParaRPr>
            </a:p>
          </p:txBody>
        </p:sp>
        <p:sp>
          <p:nvSpPr>
            <p:cNvPr id="76" name="Line 284"/>
            <p:cNvSpPr>
              <a:spLocks noChangeShapeType="1"/>
            </p:cNvSpPr>
            <p:nvPr>
              <p:custDataLst>
                <p:tags r:id="rId14"/>
              </p:custDataLst>
            </p:nvPr>
          </p:nvSpPr>
          <p:spPr bwMode="auto">
            <a:xfrm flipV="1">
              <a:off x="6662738" y="2513013"/>
              <a:ext cx="0" cy="20638"/>
            </a:xfrm>
            <a:prstGeom prst="line">
              <a:avLst/>
            </a:prstGeom>
            <a:noFill/>
            <a:ln w="2222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2040204020203" charset="-122"/>
                <a:ea typeface="微软雅黑" panose="020B0502040204020203" charset="-122"/>
                <a:cs typeface="微软雅黑" panose="020B0502040204020203" charset="-122"/>
                <a:sym typeface="微软雅黑" panose="020B0502040204020203" charset="-122"/>
              </a:endParaRPr>
            </a:p>
          </p:txBody>
        </p:sp>
        <p:sp>
          <p:nvSpPr>
            <p:cNvPr id="77" name="Line 285"/>
            <p:cNvSpPr>
              <a:spLocks noChangeShapeType="1"/>
            </p:cNvSpPr>
            <p:nvPr>
              <p:custDataLst>
                <p:tags r:id="rId15"/>
              </p:custDataLst>
            </p:nvPr>
          </p:nvSpPr>
          <p:spPr bwMode="auto">
            <a:xfrm flipV="1">
              <a:off x="6757988" y="2560638"/>
              <a:ext cx="15875" cy="15875"/>
            </a:xfrm>
            <a:prstGeom prst="line">
              <a:avLst/>
            </a:prstGeom>
            <a:noFill/>
            <a:ln w="2222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2040204020203" charset="-122"/>
                <a:ea typeface="微软雅黑" panose="020B0502040204020203" charset="-122"/>
                <a:cs typeface="微软雅黑" panose="020B0502040204020203" charset="-122"/>
                <a:sym typeface="微软雅黑" panose="020B0502040204020203" charset="-122"/>
              </a:endParaRPr>
            </a:p>
          </p:txBody>
        </p:sp>
        <p:sp>
          <p:nvSpPr>
            <p:cNvPr id="78" name="Line 286"/>
            <p:cNvSpPr>
              <a:spLocks noChangeShapeType="1"/>
            </p:cNvSpPr>
            <p:nvPr>
              <p:custDataLst>
                <p:tags r:id="rId16"/>
              </p:custDataLst>
            </p:nvPr>
          </p:nvSpPr>
          <p:spPr bwMode="auto">
            <a:xfrm>
              <a:off x="6551613" y="2560638"/>
              <a:ext cx="15875" cy="15875"/>
            </a:xfrm>
            <a:prstGeom prst="line">
              <a:avLst/>
            </a:prstGeom>
            <a:noFill/>
            <a:ln w="2222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2040204020203" charset="-122"/>
                <a:ea typeface="微软雅黑" panose="020B0502040204020203" charset="-122"/>
                <a:cs typeface="微软雅黑" panose="020B0502040204020203" charset="-122"/>
                <a:sym typeface="微软雅黑" panose="020B0502040204020203" charset="-122"/>
              </a:endParaRPr>
            </a:p>
          </p:txBody>
        </p:sp>
        <p:sp>
          <p:nvSpPr>
            <p:cNvPr id="79" name="Line 287"/>
            <p:cNvSpPr>
              <a:spLocks noChangeShapeType="1"/>
            </p:cNvSpPr>
            <p:nvPr>
              <p:custDataLst>
                <p:tags r:id="rId17"/>
              </p:custDataLst>
            </p:nvPr>
          </p:nvSpPr>
          <p:spPr bwMode="auto">
            <a:xfrm flipV="1">
              <a:off x="6662738" y="2681288"/>
              <a:ext cx="0" cy="77788"/>
            </a:xfrm>
            <a:prstGeom prst="line">
              <a:avLst/>
            </a:prstGeom>
            <a:noFill/>
            <a:ln w="22225"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2040204020203" charset="-122"/>
                <a:ea typeface="微软雅黑" panose="020B0502040204020203" charset="-122"/>
                <a:cs typeface="微软雅黑" panose="020B0502040204020203" charset="-122"/>
                <a:sym typeface="微软雅黑" panose="020B0502040204020203" charset="-122"/>
              </a:endParaRPr>
            </a:p>
          </p:txBody>
        </p:sp>
        <p:sp>
          <p:nvSpPr>
            <p:cNvPr id="80" name="Line 288"/>
            <p:cNvSpPr>
              <a:spLocks noChangeShapeType="1"/>
            </p:cNvSpPr>
            <p:nvPr>
              <p:custDataLst>
                <p:tags r:id="rId18"/>
              </p:custDataLst>
            </p:nvPr>
          </p:nvSpPr>
          <p:spPr bwMode="auto">
            <a:xfrm flipV="1">
              <a:off x="6662738" y="2654301"/>
              <a:ext cx="28575" cy="26988"/>
            </a:xfrm>
            <a:prstGeom prst="line">
              <a:avLst/>
            </a:prstGeom>
            <a:noFill/>
            <a:ln w="2222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2040204020203" charset="-122"/>
                <a:ea typeface="微软雅黑" panose="020B0502040204020203" charset="-122"/>
                <a:cs typeface="微软雅黑" panose="020B0502040204020203" charset="-122"/>
                <a:sym typeface="微软雅黑" panose="020B0502040204020203" charset="-122"/>
              </a:endParaRPr>
            </a:p>
          </p:txBody>
        </p:sp>
        <p:sp>
          <p:nvSpPr>
            <p:cNvPr id="81" name="Line 289"/>
            <p:cNvSpPr>
              <a:spLocks noChangeShapeType="1"/>
            </p:cNvSpPr>
            <p:nvPr>
              <p:custDataLst>
                <p:tags r:id="rId19"/>
              </p:custDataLst>
            </p:nvPr>
          </p:nvSpPr>
          <p:spPr bwMode="auto">
            <a:xfrm flipH="1" flipV="1">
              <a:off x="6634163" y="2654301"/>
              <a:ext cx="28575" cy="26988"/>
            </a:xfrm>
            <a:prstGeom prst="line">
              <a:avLst/>
            </a:prstGeom>
            <a:noFill/>
            <a:ln w="2222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2040204020203" charset="-122"/>
                <a:ea typeface="微软雅黑" panose="020B0502040204020203" charset="-122"/>
                <a:cs typeface="微软雅黑" panose="020B0502040204020203" charset="-122"/>
                <a:sym typeface="微软雅黑" panose="020B0502040204020203" charset="-122"/>
              </a:endParaRPr>
            </a:p>
          </p:txBody>
        </p:sp>
        <p:sp>
          <p:nvSpPr>
            <p:cNvPr id="82" name="Freeform 290"/>
            <p:cNvSpPr/>
            <p:nvPr>
              <p:custDataLst>
                <p:tags r:id="rId20"/>
              </p:custDataLst>
            </p:nvPr>
          </p:nvSpPr>
          <p:spPr bwMode="auto">
            <a:xfrm>
              <a:off x="6573838" y="2563813"/>
              <a:ext cx="177800" cy="195263"/>
            </a:xfrm>
            <a:custGeom>
              <a:avLst/>
              <a:gdLst>
                <a:gd name="T0" fmla="*/ 80 w 160"/>
                <a:gd name="T1" fmla="*/ 0 h 175"/>
                <a:gd name="T2" fmla="*/ 0 w 160"/>
                <a:gd name="T3" fmla="*/ 78 h 175"/>
                <a:gd name="T4" fmla="*/ 14 w 160"/>
                <a:gd name="T5" fmla="*/ 123 h 175"/>
                <a:gd name="T6" fmla="*/ 24 w 160"/>
                <a:gd name="T7" fmla="*/ 133 h 175"/>
                <a:gd name="T8" fmla="*/ 50 w 160"/>
                <a:gd name="T9" fmla="*/ 175 h 175"/>
                <a:gd name="T10" fmla="*/ 111 w 160"/>
                <a:gd name="T11" fmla="*/ 175 h 175"/>
                <a:gd name="T12" fmla="*/ 136 w 160"/>
                <a:gd name="T13" fmla="*/ 133 h 175"/>
                <a:gd name="T14" fmla="*/ 146 w 160"/>
                <a:gd name="T15" fmla="*/ 124 h 175"/>
                <a:gd name="T16" fmla="*/ 160 w 160"/>
                <a:gd name="T17" fmla="*/ 78 h 175"/>
                <a:gd name="T18" fmla="*/ 80 w 16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75">
                  <a:moveTo>
                    <a:pt x="80" y="0"/>
                  </a:moveTo>
                  <a:cubicBezTo>
                    <a:pt x="36" y="0"/>
                    <a:pt x="0" y="35"/>
                    <a:pt x="0" y="78"/>
                  </a:cubicBezTo>
                  <a:cubicBezTo>
                    <a:pt x="0" y="96"/>
                    <a:pt x="5" y="112"/>
                    <a:pt x="14" y="123"/>
                  </a:cubicBezTo>
                  <a:cubicBezTo>
                    <a:pt x="18" y="127"/>
                    <a:pt x="21" y="130"/>
                    <a:pt x="24" y="133"/>
                  </a:cubicBezTo>
                  <a:cubicBezTo>
                    <a:pt x="36" y="144"/>
                    <a:pt x="46" y="154"/>
                    <a:pt x="50" y="175"/>
                  </a:cubicBezTo>
                  <a:cubicBezTo>
                    <a:pt x="111" y="175"/>
                    <a:pt x="111" y="175"/>
                    <a:pt x="111" y="175"/>
                  </a:cubicBezTo>
                  <a:cubicBezTo>
                    <a:pt x="114" y="154"/>
                    <a:pt x="125" y="144"/>
                    <a:pt x="136" y="133"/>
                  </a:cubicBezTo>
                  <a:cubicBezTo>
                    <a:pt x="139" y="130"/>
                    <a:pt x="143" y="127"/>
                    <a:pt x="146" y="124"/>
                  </a:cubicBezTo>
                  <a:cubicBezTo>
                    <a:pt x="156" y="111"/>
                    <a:pt x="160" y="98"/>
                    <a:pt x="160" y="78"/>
                  </a:cubicBezTo>
                  <a:cubicBezTo>
                    <a:pt x="160" y="35"/>
                    <a:pt x="124" y="0"/>
                    <a:pt x="80" y="0"/>
                  </a:cubicBezTo>
                  <a:close/>
                </a:path>
              </a:pathLst>
            </a:custGeom>
            <a:noFill/>
            <a:ln w="22225"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sp>
          <p:nvSpPr>
            <p:cNvPr id="83" name="Freeform 291"/>
            <p:cNvSpPr/>
            <p:nvPr>
              <p:custDataLst>
                <p:tags r:id="rId21"/>
              </p:custDataLst>
            </p:nvPr>
          </p:nvSpPr>
          <p:spPr bwMode="auto">
            <a:xfrm>
              <a:off x="6632575" y="2811463"/>
              <a:ext cx="60325" cy="9525"/>
            </a:xfrm>
            <a:custGeom>
              <a:avLst/>
              <a:gdLst>
                <a:gd name="T0" fmla="*/ 0 w 54"/>
                <a:gd name="T1" fmla="*/ 0 h 9"/>
                <a:gd name="T2" fmla="*/ 10 w 54"/>
                <a:gd name="T3" fmla="*/ 0 h 9"/>
                <a:gd name="T4" fmla="*/ 27 w 54"/>
                <a:gd name="T5" fmla="*/ 9 h 9"/>
                <a:gd name="T6" fmla="*/ 44 w 54"/>
                <a:gd name="T7" fmla="*/ 0 h 9"/>
                <a:gd name="T8" fmla="*/ 54 w 54"/>
                <a:gd name="T9" fmla="*/ 0 h 9"/>
              </a:gdLst>
              <a:ahLst/>
              <a:cxnLst>
                <a:cxn ang="0">
                  <a:pos x="T0" y="T1"/>
                </a:cxn>
                <a:cxn ang="0">
                  <a:pos x="T2" y="T3"/>
                </a:cxn>
                <a:cxn ang="0">
                  <a:pos x="T4" y="T5"/>
                </a:cxn>
                <a:cxn ang="0">
                  <a:pos x="T6" y="T7"/>
                </a:cxn>
                <a:cxn ang="0">
                  <a:pos x="T8" y="T9"/>
                </a:cxn>
              </a:cxnLst>
              <a:rect l="0" t="0" r="r" b="b"/>
              <a:pathLst>
                <a:path w="54" h="9">
                  <a:moveTo>
                    <a:pt x="0" y="0"/>
                  </a:moveTo>
                  <a:cubicBezTo>
                    <a:pt x="10" y="0"/>
                    <a:pt x="10" y="0"/>
                    <a:pt x="10" y="0"/>
                  </a:cubicBezTo>
                  <a:cubicBezTo>
                    <a:pt x="13" y="3"/>
                    <a:pt x="19" y="9"/>
                    <a:pt x="27" y="9"/>
                  </a:cubicBezTo>
                  <a:cubicBezTo>
                    <a:pt x="35" y="9"/>
                    <a:pt x="41" y="3"/>
                    <a:pt x="44" y="0"/>
                  </a:cubicBezTo>
                  <a:cubicBezTo>
                    <a:pt x="54" y="0"/>
                    <a:pt x="54" y="0"/>
                    <a:pt x="54" y="0"/>
                  </a:cubicBezTo>
                </a:path>
              </a:pathLst>
            </a:custGeom>
            <a:noFill/>
            <a:ln w="2222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grpSp>
      <p:grpSp>
        <p:nvGrpSpPr>
          <p:cNvPr id="84" name="组合 83"/>
          <p:cNvGrpSpPr/>
          <p:nvPr/>
        </p:nvGrpSpPr>
        <p:grpSpPr>
          <a:xfrm>
            <a:off x="3780155" y="1565910"/>
            <a:ext cx="7835265" cy="708025"/>
            <a:chOff x="3780184" y="1566139"/>
            <a:chExt cx="8162115" cy="981094"/>
          </a:xfrm>
          <a:solidFill>
            <a:srgbClr val="990000"/>
          </a:solidFill>
        </p:grpSpPr>
        <p:sp>
          <p:nvSpPr>
            <p:cNvPr id="85" name="箭头: 五边形 1"/>
            <p:cNvSpPr/>
            <p:nvPr>
              <p:custDataLst>
                <p:tags r:id="rId10"/>
              </p:custDataLst>
            </p:nvPr>
          </p:nvSpPr>
          <p:spPr>
            <a:xfrm>
              <a:off x="3780184" y="1566139"/>
              <a:ext cx="3036094" cy="966352"/>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sp>
          <p:nvSpPr>
            <p:cNvPr id="86" name="箭头: V 形 42"/>
            <p:cNvSpPr/>
            <p:nvPr>
              <p:custDataLst>
                <p:tags r:id="rId11"/>
              </p:custDataLst>
            </p:nvPr>
          </p:nvSpPr>
          <p:spPr>
            <a:xfrm>
              <a:off x="6453542" y="1566139"/>
              <a:ext cx="2925747" cy="98109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sp>
          <p:nvSpPr>
            <p:cNvPr id="87" name="箭头: V 形 43"/>
            <p:cNvSpPr/>
            <p:nvPr>
              <p:custDataLst>
                <p:tags r:id="rId12"/>
              </p:custDataLst>
            </p:nvPr>
          </p:nvSpPr>
          <p:spPr>
            <a:xfrm>
              <a:off x="9016552" y="1566139"/>
              <a:ext cx="2925747" cy="98109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cs typeface="微软雅黑" panose="020B0502040204020203" charset="-122"/>
                <a:sym typeface="微软雅黑" panose="020B0502040204020203" charset="-122"/>
              </a:endParaRPr>
            </a:p>
          </p:txBody>
        </p:sp>
      </p:grpSp>
      <p:cxnSp>
        <p:nvCxnSpPr>
          <p:cNvPr id="89" name="直接连接符 88"/>
          <p:cNvCxnSpPr/>
          <p:nvPr>
            <p:custDataLst>
              <p:tags r:id="rId4"/>
            </p:custDataLst>
          </p:nvPr>
        </p:nvCxnSpPr>
        <p:spPr>
          <a:xfrm>
            <a:off x="6329680" y="2635885"/>
            <a:ext cx="0" cy="124142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custDataLst>
              <p:tags r:id="rId5"/>
            </p:custDataLst>
          </p:nvPr>
        </p:nvCxnSpPr>
        <p:spPr>
          <a:xfrm>
            <a:off x="9018905" y="2635885"/>
            <a:ext cx="0" cy="124142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1" name="文本框 90"/>
          <p:cNvSpPr txBox="1"/>
          <p:nvPr>
            <p:custDataLst>
              <p:tags r:id="rId6"/>
            </p:custDataLst>
          </p:nvPr>
        </p:nvSpPr>
        <p:spPr>
          <a:xfrm>
            <a:off x="6924464" y="1713019"/>
            <a:ext cx="1796415" cy="398780"/>
          </a:xfrm>
          <a:prstGeom prst="rect">
            <a:avLst/>
          </a:prstGeom>
          <a:noFill/>
        </p:spPr>
        <p:txBody>
          <a:bodyPr wrap="square">
            <a:spAutoFit/>
          </a:bodyPr>
          <a:lstStyle/>
          <a:p>
            <a:pPr algn="ctr"/>
            <a:r>
              <a:rPr lang="zh-CN" altLang="en-US" sz="2000" b="1" dirty="0">
                <a:solidFill>
                  <a:schemeClr val="bg1"/>
                </a:solidFill>
                <a:latin typeface="微软雅黑 Light" panose="020B0502040204020203" charset="-122"/>
                <a:ea typeface="微软雅黑 Light" panose="020B0502040204020203" charset="-122"/>
                <a:cs typeface="+mn-ea"/>
                <a:sym typeface="微软雅黑" panose="020B0502040204020203" charset="-122"/>
              </a:rPr>
              <a:t>输入标题</a:t>
            </a:r>
          </a:p>
        </p:txBody>
      </p:sp>
      <p:sp>
        <p:nvSpPr>
          <p:cNvPr id="92" name="文本框 91"/>
          <p:cNvSpPr txBox="1"/>
          <p:nvPr>
            <p:custDataLst>
              <p:tags r:id="rId7"/>
            </p:custDataLst>
          </p:nvPr>
        </p:nvSpPr>
        <p:spPr>
          <a:xfrm>
            <a:off x="913765" y="2889250"/>
            <a:ext cx="2552065" cy="2748280"/>
          </a:xfrm>
          <a:prstGeom prst="rect">
            <a:avLst/>
          </a:prstGeom>
          <a:noFill/>
        </p:spPr>
        <p:txBody>
          <a:bodyPr wrap="square">
            <a:spAutoFit/>
          </a:bodyPr>
          <a:lstStyle/>
          <a:p>
            <a:pPr algn="just">
              <a:lnSpc>
                <a:spcPct val="135000"/>
              </a:lnSpc>
            </a:pPr>
            <a:r>
              <a:rPr lang="zh-CN" altLang="en-US" sz="1600" kern="100" dirty="0">
                <a:latin typeface="微软雅黑 Light" panose="020B0502040204020203" charset="-122"/>
                <a:ea typeface="微软雅黑 Light" panose="020B0502040204020203" charset="-122"/>
                <a:cs typeface="微软雅黑" panose="020B0502040204020203" charset="-122"/>
                <a:sym typeface="+mn-ea"/>
              </a:rPr>
              <a:t>请输入你的内容请输入你的内容请输入你的内容请输入你的内容请输入你的内容请输入你的内容请输入你的内容请输入你的内容请输入你的内容请输入你的内容请输入你的内容请输入你的内容</a:t>
            </a:r>
            <a:endParaRPr lang="zh-CN" altLang="en-US" sz="1600" i="0" dirty="0">
              <a:solidFill>
                <a:srgbClr val="121212"/>
              </a:solidFill>
              <a:effectLst/>
              <a:latin typeface="微软雅黑 Light" panose="020B0502040204020203" charset="-122"/>
              <a:ea typeface="微软雅黑 Light" panose="020B0502040204020203" charset="-122"/>
              <a:cs typeface="微软雅黑 Light" panose="020B0502040204020203" charset="-122"/>
              <a:sym typeface="微软雅黑" panose="020B0502040204020203" charset="-122"/>
            </a:endParaRPr>
          </a:p>
        </p:txBody>
      </p:sp>
      <p:sp>
        <p:nvSpPr>
          <p:cNvPr id="93" name="文本框 92"/>
          <p:cNvSpPr txBox="1"/>
          <p:nvPr>
            <p:custDataLst>
              <p:tags r:id="rId8"/>
            </p:custDataLst>
          </p:nvPr>
        </p:nvSpPr>
        <p:spPr>
          <a:xfrm>
            <a:off x="3935337" y="1726942"/>
            <a:ext cx="2457879" cy="398780"/>
          </a:xfrm>
          <a:prstGeom prst="rect">
            <a:avLst/>
          </a:prstGeom>
          <a:noFill/>
        </p:spPr>
        <p:txBody>
          <a:bodyPr wrap="square">
            <a:spAutoFit/>
          </a:bodyPr>
          <a:lstStyle/>
          <a:p>
            <a:pPr algn="ctr"/>
            <a:r>
              <a:rPr lang="zh-CN" altLang="en-US" sz="2000" b="1"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2040204020203" charset="-122"/>
              </a:rPr>
              <a:t>输入标题</a:t>
            </a:r>
          </a:p>
        </p:txBody>
      </p:sp>
      <p:sp>
        <p:nvSpPr>
          <p:cNvPr id="94" name="文本框 93"/>
          <p:cNvSpPr txBox="1"/>
          <p:nvPr>
            <p:custDataLst>
              <p:tags r:id="rId9"/>
            </p:custDataLst>
          </p:nvPr>
        </p:nvSpPr>
        <p:spPr>
          <a:xfrm>
            <a:off x="9431020" y="1701166"/>
            <a:ext cx="1796415" cy="398780"/>
          </a:xfrm>
          <a:prstGeom prst="rect">
            <a:avLst/>
          </a:prstGeom>
          <a:noFill/>
        </p:spPr>
        <p:txBody>
          <a:bodyPr wrap="square">
            <a:spAutoFit/>
          </a:bodyPr>
          <a:lstStyle/>
          <a:p>
            <a:pPr algn="ctr"/>
            <a:r>
              <a:rPr lang="zh-CN" altLang="en-US" sz="2000" b="1" dirty="0">
                <a:solidFill>
                  <a:schemeClr val="bg1"/>
                </a:solidFill>
                <a:latin typeface="微软雅黑 Light" panose="020B0502040204020203" charset="-122"/>
                <a:ea typeface="微软雅黑 Light" panose="020B0502040204020203" charset="-122"/>
                <a:cs typeface="+mn-ea"/>
                <a:sym typeface="微软雅黑" panose="020B0502040204020203" charset="-122"/>
              </a:rPr>
              <a:t>输入标题</a:t>
            </a:r>
          </a:p>
        </p:txBody>
      </p:sp>
      <p:grpSp>
        <p:nvGrpSpPr>
          <p:cNvPr id="311" name="íṥļïḑê"/>
          <p:cNvGrpSpPr/>
          <p:nvPr/>
        </p:nvGrpSpPr>
        <p:grpSpPr>
          <a:xfrm>
            <a:off x="529590" y="600710"/>
            <a:ext cx="425450" cy="530860"/>
            <a:chOff x="996950" y="1409700"/>
            <a:chExt cx="3217863" cy="4044950"/>
          </a:xfrm>
          <a:solidFill>
            <a:srgbClr val="A80C11"/>
          </a:solid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9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9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grpSp>
      <p:sp>
        <p:nvSpPr>
          <p:cNvPr id="99" name="矩形 98"/>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微软雅黑" panose="020B0502040204020203" charset="-122"/>
                <a:ea typeface="微软雅黑" panose="020B0502040204020203" charset="-122"/>
                <a:cs typeface="微软雅黑" panose="020B0502040204020203" charset="-122"/>
                <a:sym typeface="+mn-lt"/>
              </a:rPr>
              <a:t>请输入您的标题</a:t>
            </a:r>
          </a:p>
        </p:txBody>
      </p:sp>
      <p:cxnSp>
        <p:nvCxnSpPr>
          <p:cNvPr id="100" name="直接连接符 99"/>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pic>
        <p:nvPicPr>
          <p:cNvPr id="102" name="图片 101" descr="20211031-上大校园-617"/>
          <p:cNvPicPr>
            <a:picLocks noChangeAspect="1"/>
          </p:cNvPicPr>
          <p:nvPr/>
        </p:nvPicPr>
        <p:blipFill>
          <a:blip r:embed="rId28" cstate="screen"/>
          <a:srcRect/>
          <a:stretch>
            <a:fillRect/>
          </a:stretch>
        </p:blipFill>
        <p:spPr>
          <a:xfrm>
            <a:off x="3764915" y="4119880"/>
            <a:ext cx="7850505" cy="1941195"/>
          </a:xfrm>
          <a:prstGeom prst="rect">
            <a:avLst/>
          </a:prstGeom>
        </p:spPr>
      </p:pic>
      <p:sp>
        <p:nvSpPr>
          <p:cNvPr id="256" name="文本框 255"/>
          <p:cNvSpPr txBox="1"/>
          <p:nvPr/>
        </p:nvSpPr>
        <p:spPr>
          <a:xfrm flipH="1">
            <a:off x="3934998" y="2769226"/>
            <a:ext cx="2283960" cy="975995"/>
          </a:xfrm>
          <a:prstGeom prst="rect">
            <a:avLst/>
          </a:prstGeom>
          <a:noFill/>
        </p:spPr>
        <p:txBody>
          <a:bodyPr wrap="square" rtlCol="0">
            <a:spAutoFit/>
          </a:bodyPr>
          <a:lstStyle/>
          <a:p>
            <a:pPr algn="l" fontAlgn="auto">
              <a:lnSpc>
                <a:spcPct val="120000"/>
              </a:lnSpc>
            </a:pPr>
            <a:r>
              <a:rPr lang="zh-CN" altLang="en-US" sz="1600" dirty="0">
                <a:latin typeface="微软雅黑 Light" panose="020B0502040204020203" charset="-122"/>
                <a:ea typeface="微软雅黑 Light" panose="020B0502040204020203" charset="-122"/>
                <a:cs typeface="微软雅黑" panose="020B0502040204020203" charset="-122"/>
                <a:sym typeface="Arial" panose="020B0704020202090204" pitchFamily="34" charset="0"/>
              </a:rPr>
              <a:t>输入文字输入文字输入文字输入文字输入文字输入文字输入文字</a:t>
            </a:r>
          </a:p>
        </p:txBody>
      </p:sp>
      <p:sp>
        <p:nvSpPr>
          <p:cNvPr id="2" name="文本框 1"/>
          <p:cNvSpPr txBox="1"/>
          <p:nvPr/>
        </p:nvSpPr>
        <p:spPr>
          <a:xfrm flipH="1">
            <a:off x="6608348" y="2769226"/>
            <a:ext cx="2283960" cy="975995"/>
          </a:xfrm>
          <a:prstGeom prst="rect">
            <a:avLst/>
          </a:prstGeom>
          <a:noFill/>
        </p:spPr>
        <p:txBody>
          <a:bodyPr wrap="square" rtlCol="0">
            <a:spAutoFit/>
          </a:bodyPr>
          <a:lstStyle/>
          <a:p>
            <a:pPr algn="l" fontAlgn="auto">
              <a:lnSpc>
                <a:spcPct val="120000"/>
              </a:lnSpc>
            </a:pPr>
            <a:r>
              <a:rPr lang="zh-CN" altLang="en-US" sz="1600" dirty="0">
                <a:latin typeface="微软雅黑 Light" panose="020B0502040204020203" charset="-122"/>
                <a:ea typeface="微软雅黑 Light" panose="020B0502040204020203" charset="-122"/>
                <a:cs typeface="微软雅黑" panose="020B0502040204020203" charset="-122"/>
                <a:sym typeface="Arial" panose="020B0704020202090204" pitchFamily="34" charset="0"/>
              </a:rPr>
              <a:t>输入文字输入文字输入文字输入文字输入文字输入文字输入文字</a:t>
            </a:r>
          </a:p>
        </p:txBody>
      </p:sp>
      <p:sp>
        <p:nvSpPr>
          <p:cNvPr id="3" name="文本框 2"/>
          <p:cNvSpPr txBox="1"/>
          <p:nvPr/>
        </p:nvSpPr>
        <p:spPr>
          <a:xfrm flipH="1">
            <a:off x="9187083" y="2769226"/>
            <a:ext cx="2283960" cy="975995"/>
          </a:xfrm>
          <a:prstGeom prst="rect">
            <a:avLst/>
          </a:prstGeom>
          <a:noFill/>
        </p:spPr>
        <p:txBody>
          <a:bodyPr wrap="square" rtlCol="0">
            <a:spAutoFit/>
          </a:bodyPr>
          <a:lstStyle/>
          <a:p>
            <a:pPr algn="l" fontAlgn="auto">
              <a:lnSpc>
                <a:spcPct val="120000"/>
              </a:lnSpc>
            </a:pPr>
            <a:r>
              <a:rPr lang="zh-CN" altLang="en-US" sz="1600" dirty="0">
                <a:latin typeface="微软雅黑 Light" panose="020B0502040204020203" charset="-122"/>
                <a:ea typeface="微软雅黑 Light" panose="020B0502040204020203" charset="-122"/>
                <a:cs typeface="微软雅黑" panose="020B0502040204020203" charset="-122"/>
                <a:sym typeface="Arial" panose="020B0704020202090204" pitchFamily="34" charset="0"/>
              </a:rPr>
              <a:t>输入文字输入文字输入文字输入文字输入文字输入文字输入文字</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íṥļïḑê"/>
          <p:cNvGrpSpPr/>
          <p:nvPr/>
        </p:nvGrpSpPr>
        <p:grpSpPr>
          <a:xfrm>
            <a:off x="529590" y="600710"/>
            <a:ext cx="425450" cy="530860"/>
            <a:chOff x="996950" y="1409700"/>
            <a:chExt cx="3217863" cy="4044950"/>
          </a:xfrm>
          <a:solidFill>
            <a:srgbClr val="A80C11"/>
          </a:solidFill>
        </p:grpSpPr>
        <p:sp>
          <p:nvSpPr>
            <p:cNvPr id="5"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6"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8"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2"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3"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4"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6"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7"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8"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9"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0"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1"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2"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3"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4"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5"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6"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7"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8"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9"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0"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5"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6"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7"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8"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grpSp>
      <p:sp>
        <p:nvSpPr>
          <p:cNvPr id="39" name="矩形 38"/>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微软雅黑" panose="020B0502040204020203" charset="-122"/>
                <a:ea typeface="微软雅黑" panose="020B0502040204020203" charset="-122"/>
                <a:cs typeface="微软雅黑" panose="020B0502040204020203" charset="-122"/>
                <a:sym typeface="+mn-lt"/>
              </a:rPr>
              <a:t>请输入您的标题</a:t>
            </a:r>
          </a:p>
        </p:txBody>
      </p:sp>
      <p:cxnSp>
        <p:nvCxnSpPr>
          <p:cNvPr id="40" name="直接连接符 39"/>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graphicFrame>
        <p:nvGraphicFramePr>
          <p:cNvPr id="11" name="图表 10"/>
          <p:cNvGraphicFramePr/>
          <p:nvPr/>
        </p:nvGraphicFramePr>
        <p:xfrm>
          <a:off x="5588000" y="1316990"/>
          <a:ext cx="6350000" cy="4762500"/>
        </p:xfrm>
        <a:graphic>
          <a:graphicData uri="http://schemas.openxmlformats.org/drawingml/2006/chart">
            <c:chart xmlns:c="http://schemas.openxmlformats.org/drawingml/2006/chart" xmlns:r="http://schemas.openxmlformats.org/officeDocument/2006/relationships" r:id="rId3"/>
          </a:graphicData>
        </a:graphic>
      </p:graphicFrame>
      <p:sp>
        <p:nvSpPr>
          <p:cNvPr id="41" name="矩形 40"/>
          <p:cNvSpPr/>
          <p:nvPr/>
        </p:nvSpPr>
        <p:spPr>
          <a:xfrm>
            <a:off x="1583821" y="4730795"/>
            <a:ext cx="4017732" cy="1060450"/>
          </a:xfrm>
          <a:prstGeom prst="rect">
            <a:avLst/>
          </a:prstGeom>
        </p:spPr>
        <p:txBody>
          <a:bodyPr wrap="square">
            <a:spAutoFit/>
          </a:bodyPr>
          <a:lstStyle/>
          <a:p>
            <a:pPr>
              <a:lnSpc>
                <a:spcPct val="150000"/>
              </a:lnSpc>
            </a:pPr>
            <a:r>
              <a:rPr lang="zh-CN" altLang="en-US" sz="1400" kern="100" dirty="0">
                <a:solidFill>
                  <a:schemeClr val="tx1"/>
                </a:solidFill>
                <a:latin typeface="Microsoft YaHei Regular" panose="020B0502040204020203" charset="-122"/>
                <a:ea typeface="Microsoft YaHei Regular" panose="020B0502040204020203" charset="-122"/>
                <a:cs typeface="微软雅黑" panose="020B0502040204020203" charset="-122"/>
              </a:rPr>
              <a:t>请输入你的内容请输入你的内容请输入你的内容请输入你的内容请输入你的内容请输入你的内容请输入你的内容</a:t>
            </a:r>
          </a:p>
        </p:txBody>
      </p:sp>
      <p:sp>
        <p:nvSpPr>
          <p:cNvPr id="42" name="六边形 41"/>
          <p:cNvSpPr/>
          <p:nvPr/>
        </p:nvSpPr>
        <p:spPr>
          <a:xfrm>
            <a:off x="589964" y="4469674"/>
            <a:ext cx="885269" cy="763163"/>
          </a:xfrm>
          <a:prstGeom prst="hexagon">
            <a:avLst/>
          </a:prstGeom>
          <a:solidFill>
            <a:srgbClr val="931919"/>
          </a:solidFill>
          <a:ln w="28575">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Regular" panose="020B0502040204020203" charset="-122"/>
              <a:ea typeface="Microsoft YaHei Regular" panose="020B0502040204020203" charset="-122"/>
              <a:cs typeface="微软雅黑" panose="020B0502040204020203" charset="-122"/>
            </a:endParaRPr>
          </a:p>
        </p:txBody>
      </p:sp>
      <p:sp>
        <p:nvSpPr>
          <p:cNvPr id="43" name="文本框 42"/>
          <p:cNvSpPr txBox="1"/>
          <p:nvPr/>
        </p:nvSpPr>
        <p:spPr>
          <a:xfrm>
            <a:off x="1583821" y="4362390"/>
            <a:ext cx="3138762" cy="368300"/>
          </a:xfrm>
          <a:prstGeom prst="rect">
            <a:avLst/>
          </a:prstGeom>
          <a:noFill/>
        </p:spPr>
        <p:txBody>
          <a:bodyPr wrap="square" rtlCol="0">
            <a:spAutoFit/>
          </a:bodyPr>
          <a:lstStyle/>
          <a:p>
            <a:r>
              <a:rPr kumimoji="1" lang="zh-CN" altLang="en-US" dirty="0">
                <a:solidFill>
                  <a:srgbClr val="931919"/>
                </a:solidFill>
                <a:latin typeface="Microsoft YaHei Regular" panose="020B0502040204020203" charset="-122"/>
                <a:ea typeface="Microsoft YaHei Regular" panose="020B0502040204020203" charset="-122"/>
                <a:cs typeface="微软雅黑" panose="020B0502040204020203" charset="-122"/>
              </a:rPr>
              <a:t>请输入你的标题</a:t>
            </a:r>
          </a:p>
        </p:txBody>
      </p:sp>
      <p:sp>
        <p:nvSpPr>
          <p:cNvPr id="44" name="Freeform 120"/>
          <p:cNvSpPr>
            <a:spLocks noChangeAspect="1" noEditPoints="1"/>
          </p:cNvSpPr>
          <p:nvPr/>
        </p:nvSpPr>
        <p:spPr bwMode="auto">
          <a:xfrm>
            <a:off x="868365" y="4685675"/>
            <a:ext cx="345037" cy="295746"/>
          </a:xfrm>
          <a:custGeom>
            <a:avLst/>
            <a:gdLst/>
            <a:ahLst/>
            <a:cxnLst>
              <a:cxn ang="0">
                <a:pos x="11" y="58"/>
              </a:cxn>
              <a:cxn ang="0">
                <a:pos x="9" y="58"/>
              </a:cxn>
              <a:cxn ang="0">
                <a:pos x="0" y="49"/>
              </a:cxn>
              <a:cxn ang="0">
                <a:pos x="0" y="18"/>
              </a:cxn>
              <a:cxn ang="0">
                <a:pos x="9" y="9"/>
              </a:cxn>
              <a:cxn ang="0">
                <a:pos x="11" y="9"/>
              </a:cxn>
              <a:cxn ang="0">
                <a:pos x="11" y="58"/>
              </a:cxn>
              <a:cxn ang="0">
                <a:pos x="54" y="58"/>
              </a:cxn>
              <a:cxn ang="0">
                <a:pos x="15" y="58"/>
              </a:cxn>
              <a:cxn ang="0">
                <a:pos x="15" y="9"/>
              </a:cxn>
              <a:cxn ang="0">
                <a:pos x="20" y="9"/>
              </a:cxn>
              <a:cxn ang="0">
                <a:pos x="20" y="3"/>
              </a:cxn>
              <a:cxn ang="0">
                <a:pos x="24" y="0"/>
              </a:cxn>
              <a:cxn ang="0">
                <a:pos x="45" y="0"/>
              </a:cxn>
              <a:cxn ang="0">
                <a:pos x="49" y="3"/>
              </a:cxn>
              <a:cxn ang="0">
                <a:pos x="49" y="9"/>
              </a:cxn>
              <a:cxn ang="0">
                <a:pos x="54" y="9"/>
              </a:cxn>
              <a:cxn ang="0">
                <a:pos x="54" y="58"/>
              </a:cxn>
              <a:cxn ang="0">
                <a:pos x="44" y="9"/>
              </a:cxn>
              <a:cxn ang="0">
                <a:pos x="44" y="4"/>
              </a:cxn>
              <a:cxn ang="0">
                <a:pos x="25" y="4"/>
              </a:cxn>
              <a:cxn ang="0">
                <a:pos x="25" y="9"/>
              </a:cxn>
              <a:cxn ang="0">
                <a:pos x="44" y="9"/>
              </a:cxn>
              <a:cxn ang="0">
                <a:pos x="68" y="49"/>
              </a:cxn>
              <a:cxn ang="0">
                <a:pos x="60" y="58"/>
              </a:cxn>
              <a:cxn ang="0">
                <a:pos x="58" y="58"/>
              </a:cxn>
              <a:cxn ang="0">
                <a:pos x="58" y="9"/>
              </a:cxn>
              <a:cxn ang="0">
                <a:pos x="60" y="9"/>
              </a:cxn>
              <a:cxn ang="0">
                <a:pos x="68" y="18"/>
              </a:cxn>
              <a:cxn ang="0">
                <a:pos x="68" y="49"/>
              </a:cxn>
            </a:cxnLst>
            <a:rect l="0" t="0" r="r" b="b"/>
            <a:pathLst>
              <a:path w="68" h="58">
                <a:moveTo>
                  <a:pt x="11" y="58"/>
                </a:moveTo>
                <a:cubicBezTo>
                  <a:pt x="9" y="58"/>
                  <a:pt x="9" y="58"/>
                  <a:pt x="9" y="58"/>
                </a:cubicBezTo>
                <a:cubicBezTo>
                  <a:pt x="4" y="58"/>
                  <a:pt x="0" y="54"/>
                  <a:pt x="0" y="49"/>
                </a:cubicBezTo>
                <a:cubicBezTo>
                  <a:pt x="0" y="18"/>
                  <a:pt x="0" y="18"/>
                  <a:pt x="0" y="18"/>
                </a:cubicBezTo>
                <a:cubicBezTo>
                  <a:pt x="0" y="13"/>
                  <a:pt x="4" y="9"/>
                  <a:pt x="9" y="9"/>
                </a:cubicBezTo>
                <a:cubicBezTo>
                  <a:pt x="11" y="9"/>
                  <a:pt x="11" y="9"/>
                  <a:pt x="11" y="9"/>
                </a:cubicBezTo>
                <a:lnTo>
                  <a:pt x="11" y="58"/>
                </a:lnTo>
                <a:close/>
                <a:moveTo>
                  <a:pt x="54" y="58"/>
                </a:moveTo>
                <a:cubicBezTo>
                  <a:pt x="15" y="58"/>
                  <a:pt x="15" y="58"/>
                  <a:pt x="15" y="58"/>
                </a:cubicBezTo>
                <a:cubicBezTo>
                  <a:pt x="15" y="9"/>
                  <a:pt x="15" y="9"/>
                  <a:pt x="15"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54" y="9"/>
                  <a:pt x="54" y="9"/>
                  <a:pt x="54" y="9"/>
                </a:cubicBezTo>
                <a:lnTo>
                  <a:pt x="54" y="58"/>
                </a:lnTo>
                <a:close/>
                <a:moveTo>
                  <a:pt x="44" y="9"/>
                </a:moveTo>
                <a:cubicBezTo>
                  <a:pt x="44" y="4"/>
                  <a:pt x="44" y="4"/>
                  <a:pt x="44" y="4"/>
                </a:cubicBezTo>
                <a:cubicBezTo>
                  <a:pt x="25" y="4"/>
                  <a:pt x="25" y="4"/>
                  <a:pt x="25" y="4"/>
                </a:cubicBezTo>
                <a:cubicBezTo>
                  <a:pt x="25" y="9"/>
                  <a:pt x="25" y="9"/>
                  <a:pt x="25" y="9"/>
                </a:cubicBezTo>
                <a:lnTo>
                  <a:pt x="44" y="9"/>
                </a:lnTo>
                <a:close/>
                <a:moveTo>
                  <a:pt x="68" y="49"/>
                </a:moveTo>
                <a:cubicBezTo>
                  <a:pt x="68" y="54"/>
                  <a:pt x="65" y="58"/>
                  <a:pt x="60" y="58"/>
                </a:cubicBezTo>
                <a:cubicBezTo>
                  <a:pt x="58" y="58"/>
                  <a:pt x="58" y="58"/>
                  <a:pt x="58" y="58"/>
                </a:cubicBezTo>
                <a:cubicBezTo>
                  <a:pt x="58" y="9"/>
                  <a:pt x="58" y="9"/>
                  <a:pt x="58" y="9"/>
                </a:cubicBezTo>
                <a:cubicBezTo>
                  <a:pt x="60" y="9"/>
                  <a:pt x="60" y="9"/>
                  <a:pt x="60" y="9"/>
                </a:cubicBezTo>
                <a:cubicBezTo>
                  <a:pt x="65" y="9"/>
                  <a:pt x="68" y="13"/>
                  <a:pt x="68" y="18"/>
                </a:cubicBezTo>
                <a:lnTo>
                  <a:pt x="68" y="49"/>
                </a:lnTo>
                <a:close/>
              </a:path>
            </a:pathLst>
          </a:custGeom>
          <a:solidFill>
            <a:srgbClr val="931919"/>
          </a:solidFill>
          <a:ln w="9525">
            <a:noFill/>
            <a:round/>
          </a:ln>
        </p:spPr>
        <p:txBody>
          <a:bodyPr vert="horz" wrap="square" lIns="91440" tIns="45720" rIns="91440" bIns="45720" numCol="1" anchor="t" anchorCtr="0" compatLnSpc="1"/>
          <a:lstStyle/>
          <a:p>
            <a:endParaRPr lang="en-US" dirty="0">
              <a:latin typeface="Microsoft YaHei Regular" panose="020B0502040204020203" charset="-122"/>
              <a:ea typeface="Microsoft YaHei Regular" panose="020B0502040204020203" charset="-122"/>
              <a:cs typeface="微软雅黑" panose="020B0502040204020203" charset="-122"/>
            </a:endParaRPr>
          </a:p>
        </p:txBody>
      </p:sp>
      <p:sp>
        <p:nvSpPr>
          <p:cNvPr id="45" name="椭圆 44"/>
          <p:cNvSpPr/>
          <p:nvPr/>
        </p:nvSpPr>
        <p:spPr>
          <a:xfrm>
            <a:off x="695589" y="1852135"/>
            <a:ext cx="1337424" cy="1337424"/>
          </a:xfrm>
          <a:prstGeom prst="ellipse">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latin typeface="Microsoft YaHei Regular" panose="020B0502040204020203" charset="-122"/>
                <a:ea typeface="Microsoft YaHei Regular" panose="020B0502040204020203" charset="-122"/>
                <a:cs typeface="微软雅黑" panose="020B0502040204020203" charset="-122"/>
              </a:rPr>
              <a:t>50</a:t>
            </a:r>
            <a:r>
              <a:rPr kumimoji="1" lang="en-US" altLang="zh-CN" b="1" dirty="0">
                <a:latin typeface="Microsoft YaHei Regular" panose="020B0502040204020203" charset="-122"/>
                <a:ea typeface="Microsoft YaHei Regular" panose="020B0502040204020203" charset="-122"/>
                <a:cs typeface="微软雅黑" panose="020B0502040204020203" charset="-122"/>
              </a:rPr>
              <a:t>%</a:t>
            </a:r>
            <a:endParaRPr kumimoji="1" lang="zh-CN" altLang="en-US" sz="3200" b="1" dirty="0">
              <a:latin typeface="Microsoft YaHei Regular" panose="020B0502040204020203" charset="-122"/>
              <a:ea typeface="Microsoft YaHei Regular" panose="020B0502040204020203" charset="-122"/>
              <a:cs typeface="微软雅黑" panose="020B0502040204020203" charset="-122"/>
            </a:endParaRPr>
          </a:p>
        </p:txBody>
      </p:sp>
      <p:sp>
        <p:nvSpPr>
          <p:cNvPr id="46" name="椭圆 45"/>
          <p:cNvSpPr/>
          <p:nvPr/>
        </p:nvSpPr>
        <p:spPr>
          <a:xfrm>
            <a:off x="2412422" y="1852135"/>
            <a:ext cx="1337424" cy="1337424"/>
          </a:xfrm>
          <a:prstGeom prst="ellipse">
            <a:avLst/>
          </a:prstGeom>
          <a:solidFill>
            <a:schemeClr val="bg1"/>
          </a:solidFill>
          <a:ln>
            <a:solidFill>
              <a:srgbClr val="93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solidFill>
                  <a:srgbClr val="C00000"/>
                </a:solidFill>
                <a:latin typeface="Microsoft YaHei Regular" panose="020B0502040204020203" charset="-122"/>
                <a:ea typeface="Microsoft YaHei Regular" panose="020B0502040204020203" charset="-122"/>
                <a:cs typeface="微软雅黑" panose="020B0502040204020203" charset="-122"/>
              </a:rPr>
              <a:t>70</a:t>
            </a:r>
            <a:r>
              <a:rPr kumimoji="1" lang="en-US" altLang="zh-CN" b="1" dirty="0">
                <a:solidFill>
                  <a:srgbClr val="C00000"/>
                </a:solidFill>
                <a:latin typeface="Microsoft YaHei Regular" panose="020B0502040204020203" charset="-122"/>
                <a:ea typeface="Microsoft YaHei Regular" panose="020B0502040204020203" charset="-122"/>
                <a:cs typeface="微软雅黑" panose="020B0502040204020203" charset="-122"/>
              </a:rPr>
              <a:t>%</a:t>
            </a:r>
            <a:endParaRPr kumimoji="1" lang="en-US" altLang="zh-CN" sz="3200" b="1" dirty="0">
              <a:solidFill>
                <a:srgbClr val="C00000"/>
              </a:solidFill>
              <a:latin typeface="Microsoft YaHei Regular" panose="020B0502040204020203" charset="-122"/>
              <a:ea typeface="Microsoft YaHei Regular" panose="020B0502040204020203" charset="-122"/>
              <a:cs typeface="微软雅黑" panose="020B0502040204020203" charset="-122"/>
            </a:endParaRPr>
          </a:p>
        </p:txBody>
      </p:sp>
      <p:sp>
        <p:nvSpPr>
          <p:cNvPr id="47" name="椭圆 46"/>
          <p:cNvSpPr/>
          <p:nvPr/>
        </p:nvSpPr>
        <p:spPr>
          <a:xfrm>
            <a:off x="3998626" y="1852135"/>
            <a:ext cx="1337424" cy="1337424"/>
          </a:xfrm>
          <a:prstGeom prst="ellipse">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latin typeface="Microsoft YaHei Regular" panose="020B0502040204020203" charset="-122"/>
                <a:ea typeface="Microsoft YaHei Regular" panose="020B0502040204020203" charset="-122"/>
                <a:cs typeface="微软雅黑" panose="020B0502040204020203" charset="-122"/>
              </a:rPr>
              <a:t>80</a:t>
            </a:r>
            <a:r>
              <a:rPr kumimoji="1" lang="en-US" altLang="zh-CN" b="1" dirty="0">
                <a:latin typeface="Microsoft YaHei Regular" panose="020B0502040204020203" charset="-122"/>
                <a:ea typeface="Microsoft YaHei Regular" panose="020B0502040204020203" charset="-122"/>
                <a:cs typeface="微软雅黑" panose="020B0502040204020203" charset="-122"/>
              </a:rPr>
              <a:t>%</a:t>
            </a:r>
            <a:endParaRPr kumimoji="1" lang="zh-CN" altLang="en-US" sz="3200" b="1" dirty="0">
              <a:latin typeface="Microsoft YaHei Regular" panose="020B0502040204020203" charset="-122"/>
              <a:ea typeface="Microsoft YaHei Regular" panose="020B0502040204020203" charset="-122"/>
              <a:cs typeface="微软雅黑" panose="020B0502040204020203" charset="-122"/>
            </a:endParaRPr>
          </a:p>
        </p:txBody>
      </p:sp>
      <p:sp>
        <p:nvSpPr>
          <p:cNvPr id="48" name="文本框 47"/>
          <p:cNvSpPr txBox="1"/>
          <p:nvPr/>
        </p:nvSpPr>
        <p:spPr>
          <a:xfrm>
            <a:off x="1033336" y="3365033"/>
            <a:ext cx="646331" cy="369332"/>
          </a:xfrm>
          <a:prstGeom prst="rect">
            <a:avLst/>
          </a:prstGeom>
          <a:noFill/>
        </p:spPr>
        <p:txBody>
          <a:bodyPr wrap="none" rtlCol="0">
            <a:spAutoFit/>
          </a:bodyPr>
          <a:lstStyle/>
          <a:p>
            <a:r>
              <a:rPr kumimoji="1" lang="zh-CN" altLang="en-US" b="1" dirty="0">
                <a:solidFill>
                  <a:srgbClr val="C00000"/>
                </a:solidFill>
                <a:latin typeface="Microsoft YaHei Regular" panose="020B0502040204020203" charset="-122"/>
                <a:ea typeface="Microsoft YaHei Regular" panose="020B0502040204020203" charset="-122"/>
                <a:cs typeface="微软雅黑" panose="020B0502040204020203" charset="-122"/>
              </a:rPr>
              <a:t>标题</a:t>
            </a:r>
          </a:p>
        </p:txBody>
      </p:sp>
      <p:sp>
        <p:nvSpPr>
          <p:cNvPr id="49" name="文本框 48"/>
          <p:cNvSpPr txBox="1"/>
          <p:nvPr/>
        </p:nvSpPr>
        <p:spPr>
          <a:xfrm>
            <a:off x="2712846" y="3365033"/>
            <a:ext cx="646331" cy="369332"/>
          </a:xfrm>
          <a:prstGeom prst="rect">
            <a:avLst/>
          </a:prstGeom>
          <a:noFill/>
        </p:spPr>
        <p:txBody>
          <a:bodyPr wrap="none" rtlCol="0">
            <a:spAutoFit/>
          </a:bodyPr>
          <a:lstStyle/>
          <a:p>
            <a:r>
              <a:rPr kumimoji="1" lang="zh-CN" altLang="en-US" b="1" dirty="0">
                <a:solidFill>
                  <a:srgbClr val="C00000"/>
                </a:solidFill>
                <a:latin typeface="Microsoft YaHei Regular" panose="020B0502040204020203" charset="-122"/>
                <a:ea typeface="Microsoft YaHei Regular" panose="020B0502040204020203" charset="-122"/>
                <a:cs typeface="微软雅黑" panose="020B0502040204020203" charset="-122"/>
              </a:rPr>
              <a:t>标题</a:t>
            </a:r>
          </a:p>
        </p:txBody>
      </p:sp>
      <p:sp>
        <p:nvSpPr>
          <p:cNvPr id="50" name="文本框 49"/>
          <p:cNvSpPr txBox="1"/>
          <p:nvPr/>
        </p:nvSpPr>
        <p:spPr>
          <a:xfrm>
            <a:off x="4355034" y="3365033"/>
            <a:ext cx="646331" cy="369332"/>
          </a:xfrm>
          <a:prstGeom prst="rect">
            <a:avLst/>
          </a:prstGeom>
          <a:noFill/>
        </p:spPr>
        <p:txBody>
          <a:bodyPr wrap="none" rtlCol="0">
            <a:spAutoFit/>
          </a:bodyPr>
          <a:lstStyle/>
          <a:p>
            <a:r>
              <a:rPr kumimoji="1" lang="zh-CN" altLang="en-US" b="1" dirty="0">
                <a:solidFill>
                  <a:srgbClr val="C00000"/>
                </a:solidFill>
                <a:latin typeface="Microsoft YaHei Regular" panose="020B0502040204020203" charset="-122"/>
                <a:ea typeface="Microsoft YaHei Regular" panose="020B0502040204020203" charset="-122"/>
                <a:cs typeface="微软雅黑" panose="020B0502040204020203" charset="-122"/>
              </a:rPr>
              <a:t>标题</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heckerboard(across)">
                                      <p:cBhvr>
                                        <p:cTn id="7" dur="500"/>
                                        <p:tgtEl>
                                          <p:spTgt spid="41"/>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 calcmode="lin" valueType="num">
                                      <p:cBhvr>
                                        <p:cTn id="13" dur="500" fill="hold"/>
                                        <p:tgtEl>
                                          <p:spTgt spid="43"/>
                                        </p:tgtEl>
                                        <p:attrNameLst>
                                          <p:attrName>style.rotation</p:attrName>
                                        </p:attrNameLst>
                                      </p:cBhvr>
                                      <p:tavLst>
                                        <p:tav tm="0">
                                          <p:val>
                                            <p:fltVal val="90"/>
                                          </p:val>
                                        </p:tav>
                                        <p:tav tm="100000">
                                          <p:val>
                                            <p:fltVal val="0"/>
                                          </p:val>
                                        </p:tav>
                                      </p:tavLst>
                                    </p:anim>
                                    <p:animEffect transition="in" filter="fade">
                                      <p:cBhvr>
                                        <p:cTn id="1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91209-上海大学-112"/>
          <p:cNvPicPr>
            <a:picLocks noChangeAspect="1"/>
          </p:cNvPicPr>
          <p:nvPr/>
        </p:nvPicPr>
        <p:blipFill>
          <a:blip r:embed="rId7" cstate="screen"/>
          <a:srcRect/>
          <a:stretch>
            <a:fillRect/>
          </a:stretch>
        </p:blipFill>
        <p:spPr>
          <a:xfrm>
            <a:off x="869950" y="2919095"/>
            <a:ext cx="5270500" cy="2817495"/>
          </a:xfrm>
          <a:prstGeom prst="rect">
            <a:avLst/>
          </a:prstGeom>
        </p:spPr>
      </p:pic>
      <p:grpSp>
        <p:nvGrpSpPr>
          <p:cNvPr id="8" name="íṥļïḑê"/>
          <p:cNvGrpSpPr/>
          <p:nvPr/>
        </p:nvGrpSpPr>
        <p:grpSpPr>
          <a:xfrm>
            <a:off x="529590" y="600710"/>
            <a:ext cx="425450" cy="530860"/>
            <a:chOff x="996950" y="1409700"/>
            <a:chExt cx="3217863" cy="4044950"/>
          </a:xfrm>
          <a:solidFill>
            <a:srgbClr val="A80C11"/>
          </a:solidFill>
        </p:grpSpPr>
        <p:sp>
          <p:nvSpPr>
            <p:cNvPr id="9"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10"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11"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18"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19"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2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2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2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23"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24"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4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4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4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4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2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2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4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4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4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4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5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2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grpSp>
      <p:sp>
        <p:nvSpPr>
          <p:cNvPr id="28" name="矩形 27"/>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Microsoft YaHei Regular" panose="020B0502040204020203" charset="-122"/>
                <a:ea typeface="Microsoft YaHei Regular" panose="020B0502040204020203" charset="-122"/>
                <a:cs typeface="微软雅黑" panose="020B0502040204020203" charset="-122"/>
                <a:sym typeface="+mn-lt"/>
              </a:rPr>
              <a:t>请输入您的标题</a:t>
            </a:r>
          </a:p>
        </p:txBody>
      </p:sp>
      <p:cxnSp>
        <p:nvCxnSpPr>
          <p:cNvPr id="53" name="直接连接符 52"/>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07720" y="1490980"/>
            <a:ext cx="10720705" cy="1060450"/>
          </a:xfrm>
          <a:prstGeom prst="rect">
            <a:avLst/>
          </a:prstGeom>
        </p:spPr>
        <p:txBody>
          <a:bodyPr wrap="square">
            <a:spAutoFit/>
          </a:bodyPr>
          <a:lstStyle/>
          <a:p>
            <a:pPr>
              <a:lnSpc>
                <a:spcPct val="150000"/>
              </a:lnSpc>
            </a:pPr>
            <a:r>
              <a:rPr lang="zh-CN" altLang="en-US" sz="1400" kern="100" dirty="0">
                <a:solidFill>
                  <a:schemeClr val="tx1"/>
                </a:solidFill>
                <a:latin typeface="Microsoft YaHei Regular" panose="020B0502040204020203" charset="-122"/>
                <a:ea typeface="Microsoft YaHei Regular" panose="020B0502040204020203" charset="-122"/>
                <a:cs typeface="微软雅黑" panose="020B0502040204020203" charset="-122"/>
              </a:rPr>
              <a:t>请输入你的内容请输入你的内容请输入你的内容请输入你的内容请输入你的内容请输入你的内容请输入你的内容</a:t>
            </a:r>
            <a:r>
              <a:rPr lang="zh-CN" altLang="en-US" sz="1400" kern="100" dirty="0">
                <a:latin typeface="Microsoft YaHei Regular" panose="020B0502040204020203" charset="-122"/>
                <a:ea typeface="Microsoft YaHei Regular" panose="020B0502040204020203" charset="-122"/>
                <a:cs typeface="微软雅黑" panose="020B0502040204020203" charset="-122"/>
                <a:sym typeface="+mn-ea"/>
              </a:rPr>
              <a:t>请输入你的内容请输入你的内容请输入你的内容请输入你的内容请输入你的内容请输入你的内容请输入你的内容请输入你的内容请输入你的内容请输入你的内容请输入你的内容请输入你的内容请输入你的内容请输入你的内容</a:t>
            </a:r>
            <a:endParaRPr lang="zh-CN" altLang="en-US" sz="1400" kern="100" dirty="0">
              <a:solidFill>
                <a:schemeClr val="tx1"/>
              </a:solidFill>
              <a:latin typeface="Microsoft YaHei Regular" panose="020B0502040204020203" charset="-122"/>
              <a:ea typeface="Microsoft YaHei Regular" panose="020B0502040204020203" charset="-122"/>
              <a:cs typeface="微软雅黑" panose="020B0502040204020203" charset="-122"/>
            </a:endParaRPr>
          </a:p>
        </p:txBody>
      </p:sp>
      <p:sp>
        <p:nvSpPr>
          <p:cNvPr id="140" name="矩形 139"/>
          <p:cNvSpPr/>
          <p:nvPr>
            <p:custDataLst>
              <p:tags r:id="rId2"/>
            </p:custDataLst>
          </p:nvPr>
        </p:nvSpPr>
        <p:spPr>
          <a:xfrm>
            <a:off x="6496050" y="2936875"/>
            <a:ext cx="4844415" cy="1245870"/>
          </a:xfrm>
          <a:prstGeom prst="rect">
            <a:avLst/>
          </a:prstGeom>
          <a:solidFill>
            <a:srgbClr val="931919"/>
          </a:solidFill>
          <a:ln>
            <a:noFill/>
          </a:ln>
          <a:effectLst>
            <a:glow rad="63500">
              <a:schemeClr val="tx1">
                <a:alpha val="40000"/>
              </a:schemeClr>
            </a:glow>
          </a:effectLst>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endParaRPr>
          </a:p>
        </p:txBody>
      </p:sp>
      <p:sp>
        <p:nvSpPr>
          <p:cNvPr id="30" name="矩形 29"/>
          <p:cNvSpPr/>
          <p:nvPr>
            <p:custDataLst>
              <p:tags r:id="rId3"/>
            </p:custDataLst>
          </p:nvPr>
        </p:nvSpPr>
        <p:spPr>
          <a:xfrm>
            <a:off x="6700520" y="3180080"/>
            <a:ext cx="806450" cy="761365"/>
          </a:xfrm>
          <a:prstGeom prst="rect">
            <a:avLst/>
          </a:prstGeom>
          <a:solidFill>
            <a:schemeClr val="bg1"/>
          </a:solidFill>
        </p:spPr>
        <p:txBody>
          <a:bodyPr wrap="square">
            <a:normAutofit/>
          </a:bodyPr>
          <a:lstStyle/>
          <a:p>
            <a:pPr algn="ctr">
              <a:lnSpc>
                <a:spcPct val="120000"/>
              </a:lnSpc>
            </a:pPr>
            <a:r>
              <a:rPr kumimoji="1" lang="en-US" altLang="zh-CN" sz="3200" b="1" dirty="0">
                <a:solidFill>
                  <a:srgbClr val="931919"/>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rPr>
              <a:t>01</a:t>
            </a:r>
          </a:p>
        </p:txBody>
      </p:sp>
      <p:sp>
        <p:nvSpPr>
          <p:cNvPr id="44" name="矩形 43"/>
          <p:cNvSpPr/>
          <p:nvPr>
            <p:custDataLst>
              <p:tags r:id="rId4"/>
            </p:custDataLst>
          </p:nvPr>
        </p:nvSpPr>
        <p:spPr>
          <a:xfrm>
            <a:off x="6496050" y="4483100"/>
            <a:ext cx="4844415" cy="1245870"/>
          </a:xfrm>
          <a:prstGeom prst="rect">
            <a:avLst/>
          </a:prstGeom>
          <a:solidFill>
            <a:schemeClr val="bg1"/>
          </a:solidFill>
          <a:ln>
            <a:noFill/>
          </a:ln>
          <a:effectLst>
            <a:glow rad="63500">
              <a:schemeClr val="tx1">
                <a:alpha val="40000"/>
              </a:schemeClr>
            </a:glow>
          </a:effectLst>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endParaRPr>
          </a:p>
        </p:txBody>
      </p:sp>
      <p:sp>
        <p:nvSpPr>
          <p:cNvPr id="45" name="矩形 44"/>
          <p:cNvSpPr/>
          <p:nvPr>
            <p:custDataLst>
              <p:tags r:id="rId5"/>
            </p:custDataLst>
          </p:nvPr>
        </p:nvSpPr>
        <p:spPr>
          <a:xfrm>
            <a:off x="6700520" y="4725670"/>
            <a:ext cx="806450" cy="761365"/>
          </a:xfrm>
          <a:prstGeom prst="rect">
            <a:avLst/>
          </a:prstGeom>
          <a:solidFill>
            <a:srgbClr val="931919"/>
          </a:solidFill>
        </p:spPr>
        <p:txBody>
          <a:bodyPr wrap="square">
            <a:normAutofit/>
          </a:bodyPr>
          <a:lstStyle/>
          <a:p>
            <a:pPr algn="ctr">
              <a:lnSpc>
                <a:spcPct val="120000"/>
              </a:lnSpc>
            </a:pPr>
            <a:r>
              <a:rPr kumimoji="1" lang="en-US" altLang="zh-CN" sz="3200" b="1" dirty="0">
                <a:solidFill>
                  <a:sysClr val="window" lastClr="FFFFFF"/>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rPr>
              <a:t>02</a:t>
            </a:r>
          </a:p>
        </p:txBody>
      </p:sp>
      <p:sp>
        <p:nvSpPr>
          <p:cNvPr id="51" name="矩形 50"/>
          <p:cNvSpPr/>
          <p:nvPr/>
        </p:nvSpPr>
        <p:spPr>
          <a:xfrm>
            <a:off x="7660005" y="3048000"/>
            <a:ext cx="3446145" cy="1060450"/>
          </a:xfrm>
          <a:prstGeom prst="rect">
            <a:avLst/>
          </a:prstGeom>
        </p:spPr>
        <p:txBody>
          <a:bodyPr wrap="square">
            <a:spAutoFit/>
          </a:bodyPr>
          <a:lstStyle/>
          <a:p>
            <a:pPr>
              <a:lnSpc>
                <a:spcPct val="150000"/>
              </a:lnSpc>
            </a:pPr>
            <a:r>
              <a:rPr lang="zh-CN" altLang="en-US" sz="1400" kern="100" dirty="0">
                <a:solidFill>
                  <a:schemeClr val="bg1"/>
                </a:solidFill>
                <a:latin typeface="Microsoft YaHei Regular" panose="020B0502040204020203" charset="-122"/>
                <a:ea typeface="Microsoft YaHei Regular" panose="020B0502040204020203" charset="-122"/>
                <a:cs typeface="微软雅黑" panose="020B0502040204020203" charset="-122"/>
              </a:rPr>
              <a:t>请输入你的内容请输入你的内容请输入你的内容请输入你的内容请输入你的内容请输入你的内容请输入你的内容</a:t>
            </a:r>
            <a:endParaRPr lang="zh-CN" altLang="en-US" sz="1400" kern="100" dirty="0">
              <a:solidFill>
                <a:schemeClr val="bg1"/>
              </a:solidFill>
              <a:latin typeface="Microsoft YaHei Regular" panose="020B0502040204020203" charset="-122"/>
              <a:ea typeface="Microsoft YaHei Regular" panose="020B0502040204020203" charset="-122"/>
              <a:cs typeface="微软雅黑" panose="020B0502040204020203" charset="-122"/>
              <a:sym typeface="+mn-ea"/>
            </a:endParaRPr>
          </a:p>
        </p:txBody>
      </p:sp>
      <p:sp>
        <p:nvSpPr>
          <p:cNvPr id="52" name="矩形 51"/>
          <p:cNvSpPr/>
          <p:nvPr/>
        </p:nvSpPr>
        <p:spPr>
          <a:xfrm>
            <a:off x="7660005" y="4585335"/>
            <a:ext cx="3446145" cy="1060450"/>
          </a:xfrm>
          <a:prstGeom prst="rect">
            <a:avLst/>
          </a:prstGeom>
        </p:spPr>
        <p:txBody>
          <a:bodyPr wrap="square">
            <a:spAutoFit/>
          </a:bodyPr>
          <a:lstStyle/>
          <a:p>
            <a:pPr>
              <a:lnSpc>
                <a:spcPct val="150000"/>
              </a:lnSpc>
            </a:pPr>
            <a:r>
              <a:rPr lang="zh-CN" altLang="en-US" sz="1400" kern="100" dirty="0">
                <a:solidFill>
                  <a:schemeClr val="tx1"/>
                </a:solidFill>
                <a:latin typeface="Microsoft YaHei Regular" panose="020B0502040204020203" charset="-122"/>
                <a:ea typeface="Microsoft YaHei Regular" panose="020B0502040204020203" charset="-122"/>
                <a:cs typeface="微软雅黑" panose="020B0502040204020203" charset="-122"/>
              </a:rPr>
              <a:t>请输入你的内容请输入你的内容请输入你的内容请输入你的内容请输入你的内容请输入你的内容请输入你的内容</a:t>
            </a:r>
            <a:endParaRPr lang="zh-CN" altLang="en-US" sz="1400" kern="100" dirty="0">
              <a:solidFill>
                <a:schemeClr val="tx1"/>
              </a:solidFill>
              <a:latin typeface="Microsoft YaHei Regular" panose="020B0502040204020203" charset="-122"/>
              <a:ea typeface="Microsoft YaHei Regular" panose="020B0502040204020203" charset="-122"/>
              <a:cs typeface="微软雅黑" panose="020B0502040204020203"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checkerboard(across)">
                                      <p:cBhvr>
                                        <p:cTn id="10" dur="500"/>
                                        <p:tgtEl>
                                          <p:spTgt spid="5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checkerboard(across)">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1"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31919"/>
        </a:solidFill>
        <a:effectLst/>
      </p:bgPr>
    </p:bg>
    <p:spTree>
      <p:nvGrpSpPr>
        <p:cNvPr id="1" name=""/>
        <p:cNvGrpSpPr/>
        <p:nvPr/>
      </p:nvGrpSpPr>
      <p:grpSpPr>
        <a:xfrm>
          <a:off x="0" y="0"/>
          <a:ext cx="0" cy="0"/>
          <a:chOff x="0" y="0"/>
          <a:chExt cx="0" cy="0"/>
        </a:xfrm>
      </p:grpSpPr>
      <p:grpSp>
        <p:nvGrpSpPr>
          <p:cNvPr id="3" name="组合 2"/>
          <p:cNvGrpSpPr/>
          <p:nvPr/>
        </p:nvGrpSpPr>
        <p:grpSpPr>
          <a:xfrm>
            <a:off x="7997927" y="1722333"/>
            <a:ext cx="2418080" cy="3430307"/>
            <a:chOff x="4861948" y="1534795"/>
            <a:chExt cx="2418080" cy="3430307"/>
          </a:xfrm>
        </p:grpSpPr>
        <p:sp>
          <p:nvSpPr>
            <p:cNvPr id="34" name="文本框 33"/>
            <p:cNvSpPr txBox="1"/>
            <p:nvPr/>
          </p:nvSpPr>
          <p:spPr>
            <a:xfrm>
              <a:off x="5290575" y="1534795"/>
              <a:ext cx="1560830" cy="1445260"/>
            </a:xfrm>
            <a:prstGeom prst="rect">
              <a:avLst/>
            </a:prstGeom>
            <a:noFill/>
          </p:spPr>
          <p:txBody>
            <a:bodyPr wrap="none" rtlCol="0">
              <a:spAutoFit/>
            </a:bodyPr>
            <a:lstStyle/>
            <a:p>
              <a:pPr algn="ctr"/>
              <a:r>
                <a:rPr lang="en-US" altLang="zh-CN" sz="8800" b="1" dirty="0">
                  <a:ln w="22225">
                    <a:noFill/>
                  </a:ln>
                  <a:solidFill>
                    <a:schemeClr val="bg1"/>
                  </a:solidFill>
                  <a:latin typeface="微软雅黑" panose="020B0502040204020203" charset="-122"/>
                  <a:ea typeface="微软雅黑" panose="020B0502040204020203" charset="-122"/>
                  <a:cs typeface="微软雅黑" panose="020B0502040204020203" charset="-122"/>
                </a:rPr>
                <a:t>04</a:t>
              </a:r>
            </a:p>
          </p:txBody>
        </p:sp>
        <p:sp>
          <p:nvSpPr>
            <p:cNvPr id="35" name="文本框 34"/>
            <p:cNvSpPr txBox="1"/>
            <p:nvPr/>
          </p:nvSpPr>
          <p:spPr>
            <a:xfrm>
              <a:off x="4861948" y="3221674"/>
              <a:ext cx="2418080" cy="768350"/>
            </a:xfrm>
            <a:prstGeom prst="rect">
              <a:avLst/>
            </a:prstGeom>
            <a:noFill/>
          </p:spPr>
          <p:txBody>
            <a:bodyPr wrap="none" rtlCol="0">
              <a:spAutoFit/>
            </a:bodyPr>
            <a:lstStyle/>
            <a:p>
              <a:pPr algn="ctr"/>
              <a:r>
                <a:rPr lang="zh-CN" altLang="en-US" sz="4400" b="1" dirty="0">
                  <a:solidFill>
                    <a:schemeClr val="bg1"/>
                  </a:solidFill>
                  <a:latin typeface="微软雅黑" panose="020B0502040204020203" charset="-122"/>
                  <a:ea typeface="微软雅黑" panose="020B0502040204020203" charset="-122"/>
                  <a:cs typeface="微软雅黑" panose="020B0502040204020203" charset="-122"/>
                </a:rPr>
                <a:t>第四篇章</a:t>
              </a:r>
            </a:p>
          </p:txBody>
        </p:sp>
        <p:sp>
          <p:nvSpPr>
            <p:cNvPr id="36" name="文本框 35"/>
            <p:cNvSpPr txBox="1"/>
            <p:nvPr/>
          </p:nvSpPr>
          <p:spPr>
            <a:xfrm>
              <a:off x="4923642" y="3950372"/>
              <a:ext cx="2294688" cy="1014730"/>
            </a:xfrm>
            <a:prstGeom prst="rect">
              <a:avLst/>
            </a:prstGeom>
            <a:noFill/>
          </p:spPr>
          <p:txBody>
            <a:bodyPr wrap="square" rtlCol="0">
              <a:spAutoFit/>
            </a:bodyPr>
            <a:lstStyle/>
            <a:p>
              <a:pPr algn="ctr">
                <a:lnSpc>
                  <a:spcPct val="150000"/>
                </a:lnSpc>
              </a:pPr>
              <a:r>
                <a:rPr lang="zh-CN" altLang="en-US" sz="2000" b="1" dirty="0">
                  <a:solidFill>
                    <a:schemeClr val="bg1"/>
                  </a:solidFill>
                  <a:latin typeface="微软雅黑" panose="020B0502040204020203" charset="-122"/>
                  <a:ea typeface="微软雅黑" panose="020B0502040204020203" charset="-122"/>
                  <a:cs typeface="微软雅黑" panose="020B0502040204020203" charset="-122"/>
                </a:rPr>
                <a:t>输入文字输入文字输入文字</a:t>
              </a:r>
            </a:p>
          </p:txBody>
        </p:sp>
        <p:cxnSp>
          <p:nvCxnSpPr>
            <p:cNvPr id="37" name="直接连接符 36"/>
            <p:cNvCxnSpPr/>
            <p:nvPr/>
          </p:nvCxnSpPr>
          <p:spPr>
            <a:xfrm>
              <a:off x="5589974" y="3010842"/>
              <a:ext cx="96202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7" name="矩形 66"/>
          <p:cNvSpPr/>
          <p:nvPr/>
        </p:nvSpPr>
        <p:spPr>
          <a:xfrm>
            <a:off x="5925185" y="0"/>
            <a:ext cx="341630" cy="6873875"/>
          </a:xfrm>
          <a:prstGeom prst="rect">
            <a:avLst/>
          </a:prstGeom>
          <a:gradFill flip="none" rotWithShape="1">
            <a:gsLst>
              <a:gs pos="0">
                <a:schemeClr val="tx1">
                  <a:alpha val="0"/>
                </a:schemeClr>
              </a:gs>
              <a:gs pos="100000">
                <a:schemeClr val="tx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pic>
        <p:nvPicPr>
          <p:cNvPr id="2" name="图片 1" descr="20201104-上大校园-542"/>
          <p:cNvPicPr>
            <a:picLocks noChangeAspect="1"/>
          </p:cNvPicPr>
          <p:nvPr/>
        </p:nvPicPr>
        <p:blipFill>
          <a:blip r:embed="rId4" cstate="screen"/>
          <a:srcRect/>
          <a:stretch>
            <a:fillRect/>
          </a:stretch>
        </p:blipFill>
        <p:spPr>
          <a:xfrm>
            <a:off x="0" y="0"/>
            <a:ext cx="5901690" cy="688911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矩形 139"/>
          <p:cNvSpPr/>
          <p:nvPr>
            <p:custDataLst>
              <p:tags r:id="rId2"/>
            </p:custDataLst>
          </p:nvPr>
        </p:nvSpPr>
        <p:spPr>
          <a:xfrm>
            <a:off x="6248400" y="1897359"/>
            <a:ext cx="5270500" cy="1944916"/>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endParaRPr>
          </a:p>
        </p:txBody>
      </p:sp>
      <p:sp>
        <p:nvSpPr>
          <p:cNvPr id="39" name="矩形 38"/>
          <p:cNvSpPr/>
          <p:nvPr>
            <p:custDataLst>
              <p:tags r:id="rId3"/>
            </p:custDataLst>
          </p:nvPr>
        </p:nvSpPr>
        <p:spPr>
          <a:xfrm>
            <a:off x="6671426" y="1768762"/>
            <a:ext cx="527709" cy="494751"/>
          </a:xfrm>
          <a:prstGeom prst="rect">
            <a:avLst/>
          </a:prstGeom>
          <a:solidFill>
            <a:srgbClr val="931919"/>
          </a:solidFill>
        </p:spPr>
        <p:txBody>
          <a:bodyPr wrap="square">
            <a:normAutofit/>
          </a:bodyPr>
          <a:lstStyle/>
          <a:p>
            <a:pPr algn="ctr">
              <a:lnSpc>
                <a:spcPct val="120000"/>
              </a:lnSpc>
            </a:pPr>
            <a:r>
              <a:rPr kumimoji="1" lang="en-US" altLang="zh-CN" sz="2000" b="1" dirty="0">
                <a:solidFill>
                  <a:sysClr val="window" lastClr="FFFFFF"/>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rPr>
              <a:t>02</a:t>
            </a:r>
          </a:p>
        </p:txBody>
      </p:sp>
      <p:sp>
        <p:nvSpPr>
          <p:cNvPr id="29" name="文本框 28"/>
          <p:cNvSpPr txBox="1"/>
          <p:nvPr>
            <p:custDataLst>
              <p:tags r:id="rId4"/>
            </p:custDataLst>
          </p:nvPr>
        </p:nvSpPr>
        <p:spPr>
          <a:xfrm>
            <a:off x="6569057" y="2313792"/>
            <a:ext cx="4629187" cy="395509"/>
          </a:xfrm>
          <a:prstGeom prst="rect">
            <a:avLst/>
          </a:prstGeom>
          <a:noFill/>
        </p:spPr>
        <p:txBody>
          <a:bodyPr wrap="square" lIns="91440" tIns="45720" rIns="91440" bIns="0" rtlCol="0" anchor="b" anchorCtr="0">
            <a:normAutofit/>
          </a:bodyPr>
          <a:lstStyle>
            <a:defPPr>
              <a:defRPr lang="zh-CN"/>
            </a:defPPr>
            <a:lvl1pPr>
              <a:defRPr sz="2400" spc="200">
                <a:latin typeface="微软雅黑" panose="020B0502040204020203" charset="-122"/>
                <a:ea typeface="微软雅黑" panose="020B0502040204020203" charset="-122"/>
              </a:defRPr>
            </a:lvl1pPr>
          </a:lstStyle>
          <a:p>
            <a:pPr lvl="0">
              <a:lnSpc>
                <a:spcPct val="120000"/>
              </a:lnSpc>
            </a:pPr>
            <a:r>
              <a:rPr lang="zh-CN" altLang="en-US" sz="2000" b="1" spc="300">
                <a:solidFill>
                  <a:srgbClr val="000000">
                    <a:lumMod val="75000"/>
                    <a:lumOff val="25000"/>
                  </a:srgbClr>
                </a:solidFill>
                <a:uFillTx/>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rPr>
              <a:t>输入您的标题</a:t>
            </a:r>
          </a:p>
        </p:txBody>
      </p:sp>
      <p:sp>
        <p:nvSpPr>
          <p:cNvPr id="152" name="矩形 151"/>
          <p:cNvSpPr/>
          <p:nvPr>
            <p:custDataLst>
              <p:tags r:id="rId5"/>
            </p:custDataLst>
          </p:nvPr>
        </p:nvSpPr>
        <p:spPr>
          <a:xfrm>
            <a:off x="6248400" y="4298355"/>
            <a:ext cx="5270500" cy="1944916"/>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endParaRPr>
          </a:p>
        </p:txBody>
      </p:sp>
      <p:sp>
        <p:nvSpPr>
          <p:cNvPr id="42" name="矩形 41"/>
          <p:cNvSpPr/>
          <p:nvPr>
            <p:custDataLst>
              <p:tags r:id="rId6"/>
            </p:custDataLst>
          </p:nvPr>
        </p:nvSpPr>
        <p:spPr>
          <a:xfrm>
            <a:off x="6671426" y="4169758"/>
            <a:ext cx="527709" cy="494751"/>
          </a:xfrm>
          <a:prstGeom prst="rect">
            <a:avLst/>
          </a:prstGeom>
          <a:solidFill>
            <a:srgbClr val="931919"/>
          </a:solidFill>
        </p:spPr>
        <p:txBody>
          <a:bodyPr wrap="square">
            <a:normAutofit/>
          </a:bodyPr>
          <a:lstStyle/>
          <a:p>
            <a:pPr algn="ctr">
              <a:lnSpc>
                <a:spcPct val="120000"/>
              </a:lnSpc>
            </a:pPr>
            <a:r>
              <a:rPr kumimoji="1" lang="en-US" altLang="zh-CN" sz="2000" b="1" dirty="0">
                <a:solidFill>
                  <a:sysClr val="window" lastClr="FFFFFF"/>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rPr>
              <a:t>04</a:t>
            </a:r>
          </a:p>
        </p:txBody>
      </p:sp>
      <p:sp>
        <p:nvSpPr>
          <p:cNvPr id="32" name="文本框 31"/>
          <p:cNvSpPr txBox="1"/>
          <p:nvPr>
            <p:custDataLst>
              <p:tags r:id="rId7"/>
            </p:custDataLst>
          </p:nvPr>
        </p:nvSpPr>
        <p:spPr>
          <a:xfrm>
            <a:off x="6569057" y="4714789"/>
            <a:ext cx="4629187" cy="388562"/>
          </a:xfrm>
          <a:prstGeom prst="rect">
            <a:avLst/>
          </a:prstGeom>
          <a:noFill/>
        </p:spPr>
        <p:txBody>
          <a:bodyPr wrap="square" lIns="91440" tIns="45720" rIns="91440" bIns="0" rtlCol="0" anchor="b" anchorCtr="0">
            <a:normAutofit/>
          </a:bodyPr>
          <a:lstStyle>
            <a:defPPr>
              <a:defRPr lang="zh-CN"/>
            </a:defPPr>
            <a:lvl1pPr>
              <a:defRPr sz="2400" spc="200">
                <a:latin typeface="微软雅黑" panose="020B0502040204020203" charset="-122"/>
                <a:ea typeface="微软雅黑" panose="020B0502040204020203" charset="-122"/>
              </a:defRPr>
            </a:lvl1pPr>
          </a:lstStyle>
          <a:p>
            <a:pPr lvl="0">
              <a:lnSpc>
                <a:spcPct val="120000"/>
              </a:lnSpc>
            </a:pPr>
            <a:r>
              <a:rPr lang="zh-CN" altLang="en-US" sz="2000" b="1" spc="300">
                <a:solidFill>
                  <a:srgbClr val="000000">
                    <a:lumMod val="75000"/>
                    <a:lumOff val="25000"/>
                  </a:srgbClr>
                </a:solidFill>
                <a:uFillTx/>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rPr>
              <a:t>输入您的标题</a:t>
            </a:r>
          </a:p>
        </p:txBody>
      </p:sp>
      <p:sp>
        <p:nvSpPr>
          <p:cNvPr id="137" name="矩形 136"/>
          <p:cNvSpPr/>
          <p:nvPr>
            <p:custDataLst>
              <p:tags r:id="rId8"/>
            </p:custDataLst>
          </p:nvPr>
        </p:nvSpPr>
        <p:spPr>
          <a:xfrm>
            <a:off x="673100" y="1897359"/>
            <a:ext cx="5270500" cy="1944916"/>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endParaRPr>
          </a:p>
        </p:txBody>
      </p:sp>
      <p:sp>
        <p:nvSpPr>
          <p:cNvPr id="35" name="矩形 34"/>
          <p:cNvSpPr/>
          <p:nvPr>
            <p:custDataLst>
              <p:tags r:id="rId9"/>
            </p:custDataLst>
          </p:nvPr>
        </p:nvSpPr>
        <p:spPr>
          <a:xfrm>
            <a:off x="1099171" y="1768762"/>
            <a:ext cx="527709" cy="494751"/>
          </a:xfrm>
          <a:prstGeom prst="rect">
            <a:avLst/>
          </a:prstGeom>
          <a:solidFill>
            <a:srgbClr val="931919"/>
          </a:solidFill>
          <a:ln>
            <a:noFill/>
          </a:ln>
        </p:spPr>
        <p:txBody>
          <a:bodyPr wrap="square">
            <a:normAutofit/>
          </a:bodyPr>
          <a:lstStyle/>
          <a:p>
            <a:pPr algn="ctr">
              <a:lnSpc>
                <a:spcPct val="120000"/>
              </a:lnSpc>
            </a:pPr>
            <a:r>
              <a:rPr kumimoji="1" lang="en-US" altLang="zh-CN" sz="2000" b="1" dirty="0">
                <a:solidFill>
                  <a:sysClr val="window" lastClr="FFFFFF"/>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rPr>
              <a:t>01</a:t>
            </a:r>
          </a:p>
        </p:txBody>
      </p:sp>
      <p:sp>
        <p:nvSpPr>
          <p:cNvPr id="34" name="文本框 33"/>
          <p:cNvSpPr txBox="1"/>
          <p:nvPr>
            <p:custDataLst>
              <p:tags r:id="rId10"/>
            </p:custDataLst>
          </p:nvPr>
        </p:nvSpPr>
        <p:spPr>
          <a:xfrm>
            <a:off x="993757" y="2313791"/>
            <a:ext cx="4629187" cy="386495"/>
          </a:xfrm>
          <a:prstGeom prst="rect">
            <a:avLst/>
          </a:prstGeom>
          <a:noFill/>
        </p:spPr>
        <p:txBody>
          <a:bodyPr wrap="square" lIns="91440" tIns="45720" rIns="91440" bIns="0" rtlCol="0" anchor="b" anchorCtr="0">
            <a:normAutofit/>
          </a:bodyPr>
          <a:lstStyle>
            <a:defPPr>
              <a:defRPr lang="zh-CN"/>
            </a:defPPr>
            <a:lvl1pPr>
              <a:defRPr sz="2400" spc="200">
                <a:latin typeface="微软雅黑" panose="020B0502040204020203" charset="-122"/>
                <a:ea typeface="微软雅黑" panose="020B0502040204020203" charset="-122"/>
              </a:defRPr>
            </a:lvl1pPr>
          </a:lstStyle>
          <a:p>
            <a:pPr lvl="0">
              <a:lnSpc>
                <a:spcPct val="120000"/>
              </a:lnSpc>
            </a:pPr>
            <a:r>
              <a:rPr lang="zh-CN" altLang="en-US" sz="2000" b="1" spc="300">
                <a:solidFill>
                  <a:srgbClr val="000000">
                    <a:lumMod val="75000"/>
                    <a:lumOff val="25000"/>
                  </a:srgbClr>
                </a:solidFill>
                <a:uFillTx/>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rPr>
              <a:t>输入您的标题</a:t>
            </a:r>
          </a:p>
        </p:txBody>
      </p:sp>
      <p:sp>
        <p:nvSpPr>
          <p:cNvPr id="146" name="矩形 145"/>
          <p:cNvSpPr/>
          <p:nvPr>
            <p:custDataLst>
              <p:tags r:id="rId11"/>
            </p:custDataLst>
          </p:nvPr>
        </p:nvSpPr>
        <p:spPr>
          <a:xfrm>
            <a:off x="673100" y="4298355"/>
            <a:ext cx="5270500" cy="1944916"/>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endParaRPr>
          </a:p>
        </p:txBody>
      </p:sp>
      <p:sp>
        <p:nvSpPr>
          <p:cNvPr id="41" name="矩形 40"/>
          <p:cNvSpPr/>
          <p:nvPr>
            <p:custDataLst>
              <p:tags r:id="rId12"/>
            </p:custDataLst>
          </p:nvPr>
        </p:nvSpPr>
        <p:spPr>
          <a:xfrm>
            <a:off x="1099171" y="4169758"/>
            <a:ext cx="527709" cy="494751"/>
          </a:xfrm>
          <a:prstGeom prst="rect">
            <a:avLst/>
          </a:prstGeom>
          <a:solidFill>
            <a:srgbClr val="931919"/>
          </a:solidFill>
        </p:spPr>
        <p:txBody>
          <a:bodyPr wrap="square">
            <a:normAutofit/>
          </a:bodyPr>
          <a:lstStyle/>
          <a:p>
            <a:pPr algn="ctr">
              <a:lnSpc>
                <a:spcPct val="120000"/>
              </a:lnSpc>
            </a:pPr>
            <a:r>
              <a:rPr kumimoji="1" lang="en-US" altLang="zh-CN" sz="2000" b="1" dirty="0">
                <a:solidFill>
                  <a:sysClr val="window" lastClr="FFFFFF"/>
                </a:solidFill>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rPr>
              <a:t>03</a:t>
            </a:r>
          </a:p>
        </p:txBody>
      </p:sp>
      <p:sp>
        <p:nvSpPr>
          <p:cNvPr id="43" name="文本框 42"/>
          <p:cNvSpPr txBox="1"/>
          <p:nvPr>
            <p:custDataLst>
              <p:tags r:id="rId13"/>
            </p:custDataLst>
          </p:nvPr>
        </p:nvSpPr>
        <p:spPr>
          <a:xfrm>
            <a:off x="993757" y="4714789"/>
            <a:ext cx="4629187" cy="385290"/>
          </a:xfrm>
          <a:prstGeom prst="rect">
            <a:avLst/>
          </a:prstGeom>
          <a:noFill/>
        </p:spPr>
        <p:txBody>
          <a:bodyPr wrap="square" lIns="91440" tIns="45720" rIns="91440" bIns="0" rtlCol="0" anchor="b" anchorCtr="0">
            <a:normAutofit/>
          </a:bodyPr>
          <a:lstStyle>
            <a:defPPr>
              <a:defRPr lang="zh-CN"/>
            </a:defPPr>
            <a:lvl1pPr>
              <a:defRPr sz="2400" spc="200">
                <a:latin typeface="微软雅黑" panose="020B0502040204020203" charset="-122"/>
                <a:ea typeface="微软雅黑" panose="020B0502040204020203" charset="-122"/>
              </a:defRPr>
            </a:lvl1pPr>
          </a:lstStyle>
          <a:p>
            <a:pPr lvl="0">
              <a:lnSpc>
                <a:spcPct val="120000"/>
              </a:lnSpc>
            </a:pPr>
            <a:r>
              <a:rPr lang="zh-CN" altLang="en-US" sz="2000" b="1" spc="300">
                <a:solidFill>
                  <a:srgbClr val="000000">
                    <a:lumMod val="75000"/>
                    <a:lumOff val="25000"/>
                  </a:srgbClr>
                </a:solidFill>
                <a:uFillTx/>
                <a:latin typeface="Microsoft YaHei Regular" panose="020B0502040204020203" charset="-122"/>
                <a:ea typeface="Microsoft YaHei Regular" panose="020B0502040204020203" charset="-122"/>
                <a:cs typeface="微软雅黑" panose="020B0502040204020203" charset="-122"/>
                <a:sym typeface="Arial" panose="020B0704020202090204" pitchFamily="34" charset="0"/>
              </a:rPr>
              <a:t>输入您的标题</a:t>
            </a:r>
          </a:p>
        </p:txBody>
      </p:sp>
      <p:grpSp>
        <p:nvGrpSpPr>
          <p:cNvPr id="311" name="íṥļïḑê"/>
          <p:cNvGrpSpPr/>
          <p:nvPr/>
        </p:nvGrpSpPr>
        <p:grpSpPr>
          <a:xfrm>
            <a:off x="529590" y="600710"/>
            <a:ext cx="425450" cy="530860"/>
            <a:chOff x="996950" y="1409700"/>
            <a:chExt cx="3217863" cy="4044950"/>
          </a:xfrm>
          <a:solidFill>
            <a:srgbClr val="A80C11"/>
          </a:solid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4"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cs typeface="微软雅黑" panose="020B0502040204020203" charset="-122"/>
              </a:endParaRPr>
            </a:p>
          </p:txBody>
        </p:sp>
      </p:grpSp>
      <p:sp>
        <p:nvSpPr>
          <p:cNvPr id="6" name="矩形 5"/>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Microsoft YaHei Regular" panose="020B0502040204020203" charset="-122"/>
                <a:ea typeface="Microsoft YaHei Regular" panose="020B0502040204020203" charset="-122"/>
                <a:cs typeface="微软雅黑" panose="020B0502040204020203" charset="-122"/>
                <a:sym typeface="+mn-lt"/>
              </a:rPr>
              <a:t>请输入您的标题</a:t>
            </a:r>
          </a:p>
        </p:txBody>
      </p:sp>
      <p:cxnSp>
        <p:nvCxnSpPr>
          <p:cNvPr id="49" name="直接连接符 48"/>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sp>
        <p:nvSpPr>
          <p:cNvPr id="31" name="矩形 3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993775" y="2700020"/>
            <a:ext cx="4629785" cy="1060450"/>
          </a:xfrm>
          <a:prstGeom prst="rect">
            <a:avLst/>
          </a:prstGeom>
        </p:spPr>
        <p:txBody>
          <a:bodyPr wrap="square">
            <a:spAutoFit/>
          </a:bodyPr>
          <a:lstStyle/>
          <a:p>
            <a:pPr marL="0" marR="0" lvl="0" indent="0" algn="just" defTabSz="6858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rPr>
              <a:t>输入文字输入文字输入文字输入文字输入文字输入文字输入文字</a:t>
            </a:r>
            <a:r>
              <a:rPr lang="zh-CN" altLang="en-US" sz="140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rPr>
              <a:t>输入文字输入文字输入文字输入文字输入文字输入文字输入文字</a:t>
            </a:r>
            <a:endParaRPr kumimoji="0" lang="zh-CN" altLang="en-US" sz="1400" b="0" i="0" u="none" strike="noStrike" kern="1200" cap="none" spc="0" normalizeH="0" baseline="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endParaRPr>
          </a:p>
        </p:txBody>
      </p:sp>
      <p:sp>
        <p:nvSpPr>
          <p:cNvPr id="8" name="矩形 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568440" y="2700020"/>
            <a:ext cx="4629785" cy="1060450"/>
          </a:xfrm>
          <a:prstGeom prst="rect">
            <a:avLst/>
          </a:prstGeom>
        </p:spPr>
        <p:txBody>
          <a:bodyPr wrap="square">
            <a:spAutoFit/>
          </a:bodyPr>
          <a:lstStyle/>
          <a:p>
            <a:pPr marL="0" marR="0" lvl="0" indent="0" algn="just" defTabSz="6858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rPr>
              <a:t>输入文字输入文字输入文字输入文字输入文字输入文字输入文字</a:t>
            </a:r>
            <a:r>
              <a:rPr lang="zh-CN" altLang="en-US" sz="140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rPr>
              <a:t>输入文字输入文字输入文字输入文字输入文字输入文字输入文字</a:t>
            </a:r>
            <a:endParaRPr kumimoji="0" lang="zh-CN" altLang="en-US" sz="1400" b="0" i="0" u="none" strike="noStrike" kern="1200" cap="none" spc="0" normalizeH="0" baseline="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endParaRPr>
          </a:p>
        </p:txBody>
      </p:sp>
      <p:sp>
        <p:nvSpPr>
          <p:cNvPr id="9" name="矩形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993775" y="5103495"/>
            <a:ext cx="4629785" cy="1060450"/>
          </a:xfrm>
          <a:prstGeom prst="rect">
            <a:avLst/>
          </a:prstGeom>
        </p:spPr>
        <p:txBody>
          <a:bodyPr wrap="square">
            <a:spAutoFit/>
          </a:bodyPr>
          <a:lstStyle/>
          <a:p>
            <a:pPr marL="0" marR="0" lvl="0" indent="0" algn="just" defTabSz="6858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rPr>
              <a:t>输入文字输入文字输入文字输入文字输入文字输入文字输入文字</a:t>
            </a:r>
            <a:r>
              <a:rPr lang="zh-CN" altLang="en-US" sz="140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rPr>
              <a:t>输入文字输入文字输入文字输入文字输入文字输入文字输入文字</a:t>
            </a:r>
            <a:endParaRPr kumimoji="0" lang="zh-CN" altLang="en-US" sz="1400" b="0" i="0" u="none" strike="noStrike" kern="1200" cap="none" spc="0" normalizeH="0" baseline="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endParaRPr>
          </a:p>
        </p:txBody>
      </p:sp>
      <p:sp>
        <p:nvSpPr>
          <p:cNvPr id="10" name="矩形 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568440" y="5103495"/>
            <a:ext cx="4629785" cy="1060450"/>
          </a:xfrm>
          <a:prstGeom prst="rect">
            <a:avLst/>
          </a:prstGeom>
        </p:spPr>
        <p:txBody>
          <a:bodyPr wrap="square">
            <a:spAutoFit/>
          </a:bodyPr>
          <a:lstStyle/>
          <a:p>
            <a:pPr marL="0" marR="0" lvl="0" indent="0" algn="just" defTabSz="6858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rPr>
              <a:t>输入文字输入文字输入文字输入文字输入文字输入文字输入文字</a:t>
            </a:r>
            <a:r>
              <a:rPr lang="zh-CN" altLang="en-US" sz="140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rPr>
              <a:t>输入文字输入文字输入文字输入文字输入文字输入文字输入文字</a:t>
            </a:r>
            <a:endParaRPr kumimoji="0" lang="zh-CN" altLang="en-US" sz="1400" b="0" i="0" u="none" strike="noStrike" kern="1200" cap="none" spc="0" normalizeH="0" baseline="0" noProof="0">
              <a:ln>
                <a:noFill/>
              </a:ln>
              <a:solidFill>
                <a:schemeClr val="bg2">
                  <a:lumMod val="50000"/>
                </a:schemeClr>
              </a:solidFill>
              <a:effectLst/>
              <a:uLnTx/>
              <a:uFillTx/>
              <a:latin typeface="Microsoft YaHei Regular" panose="020B0502040204020203" charset="-122"/>
              <a:ea typeface="Microsoft YaHei Regular" panose="020B0502040204020203" charset="-122"/>
              <a:cs typeface="Arial" panose="020B0704020202090204" pitchFamily="34" charset="0"/>
              <a:sym typeface="微软雅黑 Light" panose="020B0502040204020203" charset="-122"/>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íṥļïḑê"/>
          <p:cNvGrpSpPr/>
          <p:nvPr/>
        </p:nvGrpSpPr>
        <p:grpSpPr>
          <a:xfrm>
            <a:off x="529590" y="600710"/>
            <a:ext cx="425450" cy="530860"/>
            <a:chOff x="996950" y="1409700"/>
            <a:chExt cx="3217863" cy="4044950"/>
          </a:xfrm>
          <a:solidFill>
            <a:srgbClr val="A80C11"/>
          </a:solidFill>
        </p:grpSpPr>
        <p:sp>
          <p:nvSpPr>
            <p:cNvPr id="4"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4"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5"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6"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grpSp>
      <p:sp>
        <p:nvSpPr>
          <p:cNvPr id="38" name="矩形 37"/>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微软雅黑" panose="020B0502040204020203" charset="-122"/>
                <a:ea typeface="微软雅黑" panose="020B0502040204020203" charset="-122"/>
                <a:cs typeface="微软雅黑" panose="020B0502040204020203" charset="-122"/>
                <a:sym typeface="+mn-lt"/>
              </a:rPr>
              <a:t>请输入您的标题</a:t>
            </a:r>
          </a:p>
        </p:txBody>
      </p:sp>
      <p:cxnSp>
        <p:nvCxnSpPr>
          <p:cNvPr id="43" name="直接连接符 42"/>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pic>
        <p:nvPicPr>
          <p:cNvPr id="102" name="图片 101" descr="20211031-上大校园-617"/>
          <p:cNvPicPr>
            <a:picLocks noChangeAspect="1"/>
          </p:cNvPicPr>
          <p:nvPr/>
        </p:nvPicPr>
        <p:blipFill>
          <a:blip r:embed="rId3" cstate="screen"/>
          <a:srcRect/>
          <a:stretch>
            <a:fillRect/>
          </a:stretch>
        </p:blipFill>
        <p:spPr>
          <a:xfrm>
            <a:off x="0" y="4271010"/>
            <a:ext cx="12192635" cy="2586990"/>
          </a:xfrm>
          <a:prstGeom prst="rect">
            <a:avLst/>
          </a:prstGeom>
        </p:spPr>
      </p:pic>
      <p:sp>
        <p:nvSpPr>
          <p:cNvPr id="44" name="椭圆 43"/>
          <p:cNvSpPr>
            <a:spLocks noChangeAspect="1"/>
          </p:cNvSpPr>
          <p:nvPr/>
        </p:nvSpPr>
        <p:spPr>
          <a:xfrm>
            <a:off x="1611313" y="2041208"/>
            <a:ext cx="1822450" cy="1822450"/>
          </a:xfrm>
          <a:prstGeom prst="ellipse">
            <a:avLst/>
          </a:prstGeom>
          <a:noFill/>
          <a:ln w="22225">
            <a:solidFill>
              <a:srgbClr val="93191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cs typeface="+mn-ea"/>
              <a:sym typeface="+mn-lt"/>
            </a:endParaRPr>
          </a:p>
        </p:txBody>
      </p:sp>
      <p:sp>
        <p:nvSpPr>
          <p:cNvPr id="45" name="椭圆 44"/>
          <p:cNvSpPr>
            <a:spLocks noChangeAspect="1"/>
          </p:cNvSpPr>
          <p:nvPr/>
        </p:nvSpPr>
        <p:spPr>
          <a:xfrm>
            <a:off x="1707242" y="2142808"/>
            <a:ext cx="1619250" cy="1619250"/>
          </a:xfrm>
          <a:prstGeom prst="ellipse">
            <a:avLst/>
          </a:prstGeom>
          <a:solidFill>
            <a:srgbClr val="931919"/>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cs typeface="+mn-ea"/>
              <a:sym typeface="+mn-lt"/>
            </a:endParaRPr>
          </a:p>
        </p:txBody>
      </p:sp>
      <p:sp>
        <p:nvSpPr>
          <p:cNvPr id="46" name="燕尾形 45"/>
          <p:cNvSpPr/>
          <p:nvPr/>
        </p:nvSpPr>
        <p:spPr>
          <a:xfrm>
            <a:off x="3938588" y="2622233"/>
            <a:ext cx="688975" cy="688975"/>
          </a:xfrm>
          <a:prstGeom prst="chevron">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cs typeface="+mn-ea"/>
              <a:sym typeface="+mn-lt"/>
            </a:endParaRPr>
          </a:p>
        </p:txBody>
      </p:sp>
      <p:sp>
        <p:nvSpPr>
          <p:cNvPr id="47" name="椭圆 46"/>
          <p:cNvSpPr>
            <a:spLocks noChangeAspect="1"/>
          </p:cNvSpPr>
          <p:nvPr/>
        </p:nvSpPr>
        <p:spPr>
          <a:xfrm>
            <a:off x="5194300" y="2041208"/>
            <a:ext cx="1822450" cy="1822450"/>
          </a:xfrm>
          <a:prstGeom prst="ellipse">
            <a:avLst/>
          </a:prstGeom>
          <a:noFill/>
          <a:ln w="22225">
            <a:solidFill>
              <a:srgbClr val="93191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cs typeface="+mn-ea"/>
              <a:sym typeface="+mn-lt"/>
            </a:endParaRPr>
          </a:p>
        </p:txBody>
      </p:sp>
      <p:sp>
        <p:nvSpPr>
          <p:cNvPr id="48" name="椭圆 47"/>
          <p:cNvSpPr>
            <a:spLocks noChangeAspect="1"/>
          </p:cNvSpPr>
          <p:nvPr/>
        </p:nvSpPr>
        <p:spPr>
          <a:xfrm>
            <a:off x="5295900" y="2142808"/>
            <a:ext cx="1619250" cy="1619250"/>
          </a:xfrm>
          <a:prstGeom prst="ellipse">
            <a:avLst/>
          </a:prstGeom>
          <a:solidFill>
            <a:srgbClr val="931919"/>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cs typeface="+mn-ea"/>
              <a:sym typeface="+mn-lt"/>
            </a:endParaRPr>
          </a:p>
        </p:txBody>
      </p:sp>
      <p:sp>
        <p:nvSpPr>
          <p:cNvPr id="53" name="燕尾形 52"/>
          <p:cNvSpPr/>
          <p:nvPr/>
        </p:nvSpPr>
        <p:spPr>
          <a:xfrm>
            <a:off x="7521575" y="2622233"/>
            <a:ext cx="688975" cy="688975"/>
          </a:xfrm>
          <a:prstGeom prst="chevron">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cs typeface="+mn-ea"/>
              <a:sym typeface="+mn-lt"/>
            </a:endParaRPr>
          </a:p>
        </p:txBody>
      </p:sp>
      <p:sp>
        <p:nvSpPr>
          <p:cNvPr id="54" name="椭圆 53"/>
          <p:cNvSpPr>
            <a:spLocks noChangeAspect="1"/>
          </p:cNvSpPr>
          <p:nvPr/>
        </p:nvSpPr>
        <p:spPr>
          <a:xfrm>
            <a:off x="8791575" y="2041208"/>
            <a:ext cx="1824038" cy="1822450"/>
          </a:xfrm>
          <a:prstGeom prst="ellipse">
            <a:avLst/>
          </a:prstGeom>
          <a:noFill/>
          <a:ln w="22225">
            <a:solidFill>
              <a:srgbClr val="93191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cs typeface="+mn-ea"/>
              <a:sym typeface="+mn-lt"/>
            </a:endParaRPr>
          </a:p>
        </p:txBody>
      </p:sp>
      <p:sp>
        <p:nvSpPr>
          <p:cNvPr id="56" name="椭圆 55"/>
          <p:cNvSpPr>
            <a:spLocks noChangeAspect="1"/>
          </p:cNvSpPr>
          <p:nvPr/>
        </p:nvSpPr>
        <p:spPr>
          <a:xfrm>
            <a:off x="8893175" y="2142808"/>
            <a:ext cx="1620838" cy="1619250"/>
          </a:xfrm>
          <a:prstGeom prst="ellipse">
            <a:avLst/>
          </a:prstGeom>
          <a:solidFill>
            <a:srgbClr val="931919"/>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cs typeface="+mn-ea"/>
              <a:sym typeface="+mn-lt"/>
            </a:endParaRPr>
          </a:p>
        </p:txBody>
      </p:sp>
      <p:sp>
        <p:nvSpPr>
          <p:cNvPr id="57" name="矩形 56"/>
          <p:cNvSpPr/>
          <p:nvPr/>
        </p:nvSpPr>
        <p:spPr>
          <a:xfrm>
            <a:off x="1923377" y="2768253"/>
            <a:ext cx="1198880" cy="398780"/>
          </a:xfrm>
          <a:prstGeom prst="rect">
            <a:avLst/>
          </a:prstGeom>
        </p:spPr>
        <p:txBody>
          <a:bodyPr wrap="none">
            <a:spAutoFit/>
          </a:bodyPr>
          <a:lstStyle/>
          <a:p>
            <a:pPr>
              <a:lnSpc>
                <a:spcPct val="100000"/>
              </a:lnSpc>
              <a:defRPr/>
            </a:pPr>
            <a:r>
              <a:rPr lang="zh-CN" altLang="en-US" sz="2000" b="1" dirty="0">
                <a:solidFill>
                  <a:schemeClr val="bg1"/>
                </a:solidFill>
                <a:latin typeface="微软雅黑" panose="020B0502040204020203" charset="-122"/>
                <a:ea typeface="微软雅黑" panose="020B0502040204020203" charset="-122"/>
                <a:cs typeface="+mn-ea"/>
                <a:sym typeface="Arial" panose="020B0704020202090204" pitchFamily="34" charset="0"/>
              </a:rPr>
              <a:t>输入标题</a:t>
            </a:r>
          </a:p>
        </p:txBody>
      </p:sp>
      <p:sp>
        <p:nvSpPr>
          <p:cNvPr id="58" name="矩形 57"/>
          <p:cNvSpPr/>
          <p:nvPr/>
        </p:nvSpPr>
        <p:spPr>
          <a:xfrm>
            <a:off x="5538516" y="2767013"/>
            <a:ext cx="1198880" cy="398780"/>
          </a:xfrm>
          <a:prstGeom prst="rect">
            <a:avLst/>
          </a:prstGeom>
        </p:spPr>
        <p:txBody>
          <a:bodyPr wrap="none">
            <a:spAutoFit/>
          </a:bodyPr>
          <a:lstStyle/>
          <a:p>
            <a:pPr>
              <a:lnSpc>
                <a:spcPct val="100000"/>
              </a:lnSpc>
              <a:defRPr/>
            </a:pPr>
            <a:r>
              <a:rPr lang="zh-CN" altLang="en-US" sz="2000" b="1" dirty="0">
                <a:solidFill>
                  <a:schemeClr val="bg1"/>
                </a:solidFill>
                <a:latin typeface="微软雅黑" panose="020B0502040204020203" charset="-122"/>
                <a:ea typeface="微软雅黑" panose="020B0502040204020203" charset="-122"/>
                <a:cs typeface="+mn-ea"/>
                <a:sym typeface="Arial" panose="020B0704020202090204" pitchFamily="34" charset="0"/>
              </a:rPr>
              <a:t>输入标题</a:t>
            </a:r>
          </a:p>
        </p:txBody>
      </p:sp>
      <p:sp>
        <p:nvSpPr>
          <p:cNvPr id="59" name="矩形 58"/>
          <p:cNvSpPr/>
          <p:nvPr/>
        </p:nvSpPr>
        <p:spPr>
          <a:xfrm>
            <a:off x="9103854" y="2753098"/>
            <a:ext cx="1198880" cy="398780"/>
          </a:xfrm>
          <a:prstGeom prst="rect">
            <a:avLst/>
          </a:prstGeom>
        </p:spPr>
        <p:txBody>
          <a:bodyPr wrap="none">
            <a:spAutoFit/>
          </a:bodyPr>
          <a:lstStyle/>
          <a:p>
            <a:pPr>
              <a:defRPr/>
            </a:pPr>
            <a:r>
              <a:rPr lang="zh-CN" altLang="en-US" sz="2000" b="1" dirty="0">
                <a:solidFill>
                  <a:schemeClr val="bg1"/>
                </a:solidFill>
                <a:latin typeface="微软雅黑" panose="020B0502040204020203" charset="-122"/>
                <a:ea typeface="微软雅黑" panose="020B0502040204020203" charset="-122"/>
                <a:cs typeface="+mn-ea"/>
                <a:sym typeface="Arial" panose="020B0704020202090204" pitchFamily="34" charset="0"/>
              </a:rPr>
              <a:t>输入标题</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20201104-上大校园-516"/>
          <p:cNvPicPr>
            <a:picLocks noChangeAspect="1"/>
          </p:cNvPicPr>
          <p:nvPr/>
        </p:nvPicPr>
        <p:blipFill>
          <a:blip r:embed="rId4" cstate="screen"/>
          <a:srcRect/>
          <a:stretch>
            <a:fillRect/>
          </a:stretch>
        </p:blipFill>
        <p:spPr>
          <a:xfrm>
            <a:off x="4523105" y="1363345"/>
            <a:ext cx="7668895" cy="4648200"/>
          </a:xfrm>
          <a:prstGeom prst="rect">
            <a:avLst/>
          </a:prstGeom>
        </p:spPr>
      </p:pic>
      <p:sp>
        <p:nvSpPr>
          <p:cNvPr id="5" name="Rechteck"/>
          <p:cNvSpPr/>
          <p:nvPr/>
        </p:nvSpPr>
        <p:spPr>
          <a:xfrm>
            <a:off x="601186" y="2836545"/>
            <a:ext cx="7236619" cy="3175000"/>
          </a:xfrm>
          <a:prstGeom prst="rect">
            <a:avLst/>
          </a:prstGeom>
          <a:solidFill>
            <a:srgbClr val="931919"/>
          </a:solid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latin typeface="微软雅黑" panose="020B0502040204020203" charset="-122"/>
              <a:ea typeface="微软雅黑" panose="020B0502040204020203" charset="-122"/>
              <a:cs typeface="微软雅黑 Light" panose="020B0502040204020203" charset="-122"/>
              <a:sym typeface="微软雅黑" panose="020B0502040204020203" charset="-122"/>
            </a:endParaRPr>
          </a:p>
        </p:txBody>
      </p:sp>
      <p:sp>
        <p:nvSpPr>
          <p:cNvPr id="8" name="TextBox 7"/>
          <p:cNvSpPr txBox="1"/>
          <p:nvPr/>
        </p:nvSpPr>
        <p:spPr>
          <a:xfrm>
            <a:off x="621030" y="1692275"/>
            <a:ext cx="2827655" cy="706755"/>
          </a:xfrm>
          <a:prstGeom prst="rect">
            <a:avLst/>
          </a:prstGeom>
          <a:noFill/>
        </p:spPr>
        <p:txBody>
          <a:bodyPr wrap="square" rtlCol="0">
            <a:spAutoFit/>
          </a:bodyPr>
          <a:lstStyle/>
          <a:p>
            <a:r>
              <a:rPr lang="zh-CN" altLang="en-US" sz="2000" dirty="0">
                <a:solidFill>
                  <a:srgbClr val="931919"/>
                </a:solidFill>
                <a:latin typeface="微软雅黑" panose="020B0502040204020203" charset="-122"/>
                <a:ea typeface="微软雅黑" panose="020B0502040204020203" charset="-122"/>
                <a:cs typeface="微软雅黑" panose="020B0502040204020203" charset="-122"/>
                <a:sym typeface="微软雅黑" panose="020B0502040204020203" charset="-122"/>
              </a:rPr>
              <a:t>输入文字内容</a:t>
            </a:r>
          </a:p>
          <a:p>
            <a:r>
              <a:rPr lang="zh-CN" altLang="en-US" sz="2000" dirty="0">
                <a:solidFill>
                  <a:srgbClr val="931919"/>
                </a:solidFill>
                <a:latin typeface="微软雅黑" panose="020B0502040204020203" charset="-122"/>
                <a:ea typeface="微软雅黑" panose="020B0502040204020203" charset="-122"/>
                <a:cs typeface="微软雅黑" panose="020B0502040204020203" charset="-122"/>
                <a:sym typeface="微软雅黑" panose="020B0502040204020203" charset="-122"/>
              </a:rPr>
              <a:t>输入文字内容</a:t>
            </a:r>
          </a:p>
        </p:txBody>
      </p:sp>
      <p:sp>
        <p:nvSpPr>
          <p:cNvPr id="10" name="TextBox 24"/>
          <p:cNvSpPr txBox="1"/>
          <p:nvPr/>
        </p:nvSpPr>
        <p:spPr>
          <a:xfrm>
            <a:off x="1491339" y="3701643"/>
            <a:ext cx="5456312" cy="1751965"/>
          </a:xfrm>
          <a:prstGeom prst="rect">
            <a:avLst/>
          </a:prstGeom>
          <a:noFill/>
        </p:spPr>
        <p:txBody>
          <a:bodyPr wrap="square" lIns="91423" tIns="45712" rIns="91423" bIns="45712" rtlCol="0">
            <a:spAutoFit/>
          </a:bodyPr>
          <a:lstStyle/>
          <a:p>
            <a:pPr defTabSz="1217930">
              <a:lnSpc>
                <a:spcPct val="150000"/>
              </a:lnSpc>
              <a:defRPr/>
            </a:pPr>
            <a:r>
              <a:rPr lang="zh-CN" altLang="en-US" sz="1200" dirty="0">
                <a:solidFill>
                  <a:schemeClr val="bg1">
                    <a:lumMod val="9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rPr>
              <a:t>输入文字输入文字输入文字输入文字输入文字输入文字</a:t>
            </a:r>
          </a:p>
          <a:p>
            <a:pPr defTabSz="1217930">
              <a:lnSpc>
                <a:spcPct val="150000"/>
              </a:lnSpc>
              <a:defRPr/>
            </a:pPr>
            <a:r>
              <a:rPr lang="zh-CN" altLang="en-US" sz="1200" dirty="0">
                <a:solidFill>
                  <a:schemeClr val="bg1">
                    <a:lumMod val="9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rPr>
              <a:t>输入文字输入文字输入文字输入文字输入文字输入文字</a:t>
            </a:r>
          </a:p>
          <a:p>
            <a:pPr defTabSz="1217930">
              <a:lnSpc>
                <a:spcPct val="150000"/>
              </a:lnSpc>
              <a:defRPr/>
            </a:pPr>
            <a:r>
              <a:rPr lang="zh-CN" altLang="en-US" sz="1200" dirty="0">
                <a:solidFill>
                  <a:schemeClr val="bg1">
                    <a:lumMod val="9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rPr>
              <a:t>输入文字输入文字输入文字输入文字输入文字输入文字</a:t>
            </a:r>
          </a:p>
          <a:p>
            <a:pPr defTabSz="1217930">
              <a:lnSpc>
                <a:spcPct val="150000"/>
              </a:lnSpc>
              <a:defRPr/>
            </a:pPr>
            <a:r>
              <a:rPr lang="zh-CN" altLang="en-US" sz="1200" dirty="0">
                <a:solidFill>
                  <a:schemeClr val="bg1">
                    <a:lumMod val="9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rPr>
              <a:t>输入文字输入文字输入文字输入文字输入文字输入文字</a:t>
            </a:r>
          </a:p>
          <a:p>
            <a:pPr defTabSz="1217930">
              <a:lnSpc>
                <a:spcPct val="150000"/>
              </a:lnSpc>
              <a:defRPr/>
            </a:pPr>
            <a:r>
              <a:rPr lang="zh-CN" altLang="en-US" sz="1200" dirty="0">
                <a:solidFill>
                  <a:schemeClr val="bg1">
                    <a:lumMod val="9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rPr>
              <a:t>输入文字输入文字输入文字</a:t>
            </a:r>
          </a:p>
          <a:p>
            <a:pPr defTabSz="1217930">
              <a:lnSpc>
                <a:spcPct val="150000"/>
              </a:lnSpc>
              <a:defRPr/>
            </a:pPr>
            <a:r>
              <a:rPr lang="zh-CN" altLang="en-US" sz="1200" dirty="0">
                <a:solidFill>
                  <a:schemeClr val="bg1">
                    <a:lumMod val="95000"/>
                  </a:schemeClr>
                </a:solidFill>
                <a:latin typeface="微软雅黑" panose="020B0502040204020203" charset="-122"/>
                <a:ea typeface="微软雅黑" panose="020B0502040204020203" charset="-122"/>
                <a:cs typeface="微软雅黑" panose="020B0502040204020203" charset="-122"/>
                <a:sym typeface="微软雅黑" panose="020B0502040204020203" charset="-122"/>
              </a:rPr>
              <a:t>输入文字</a:t>
            </a:r>
          </a:p>
        </p:txBody>
      </p:sp>
      <p:grpSp>
        <p:nvGrpSpPr>
          <p:cNvPr id="311" name="íṥļïḑê"/>
          <p:cNvGrpSpPr/>
          <p:nvPr/>
        </p:nvGrpSpPr>
        <p:grpSpPr>
          <a:xfrm>
            <a:off x="529590" y="600710"/>
            <a:ext cx="425450" cy="530860"/>
            <a:chOff x="996950" y="1409700"/>
            <a:chExt cx="3217863" cy="4044950"/>
          </a:xfrm>
          <a:solidFill>
            <a:srgbClr val="A80C11"/>
          </a:solid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grpSp>
      <p:sp>
        <p:nvSpPr>
          <p:cNvPr id="4" name="矩形 3"/>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微软雅黑" panose="020B0502040204020203" charset="-122"/>
                <a:ea typeface="微软雅黑" panose="020B0502040204020203" charset="-122"/>
                <a:cs typeface="微软雅黑" panose="020B0502040204020203" charset="-122"/>
                <a:sym typeface="+mn-lt"/>
              </a:rPr>
              <a:t>请输入您的标题</a:t>
            </a:r>
          </a:p>
        </p:txBody>
      </p:sp>
      <p:cxnSp>
        <p:nvCxnSpPr>
          <p:cNvPr id="49" name="直接连接符 48"/>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31919"/>
        </a:solidFill>
        <a:effectLst/>
      </p:bgPr>
    </p:bg>
    <p:spTree>
      <p:nvGrpSpPr>
        <p:cNvPr id="1" name=""/>
        <p:cNvGrpSpPr/>
        <p:nvPr/>
      </p:nvGrpSpPr>
      <p:grpSpPr>
        <a:xfrm>
          <a:off x="0" y="0"/>
          <a:ext cx="0" cy="0"/>
          <a:chOff x="0" y="0"/>
          <a:chExt cx="0" cy="0"/>
        </a:xfrm>
      </p:grpSpPr>
      <p:pic>
        <p:nvPicPr>
          <p:cNvPr id="4" name="图片 3" descr="510x320cm喷绘"/>
          <p:cNvPicPr>
            <a:picLocks noChangeAspect="1"/>
          </p:cNvPicPr>
          <p:nvPr/>
        </p:nvPicPr>
        <p:blipFill>
          <a:blip r:embed="rId6" cstate="screen"/>
          <a:srcRect/>
          <a:stretch>
            <a:fillRect/>
          </a:stretch>
        </p:blipFill>
        <p:spPr>
          <a:xfrm>
            <a:off x="0" y="0"/>
            <a:ext cx="12192000" cy="6864985"/>
          </a:xfrm>
          <a:prstGeom prst="rect">
            <a:avLst/>
          </a:prstGeom>
          <a:noFill/>
        </p:spPr>
      </p:pic>
      <p:sp>
        <p:nvSpPr>
          <p:cNvPr id="167" name="PA_文本框 14" descr="e7d195523061f1c09e9d68d7cf438b91ef959ecb14fc25d26BBA7F7DBC18E55DFF4014AF651F0BF2569D4B6C1DA7F1A4683A481403BD872FC687266AD13265C1DE7C373772FD8728ABDD69ADD03BFF5BE2862BC891DBB79E0D855F2165124532C029E22D810EE753A4A293A4BAD8CFCC3C5125F55104B44C27F287D598D5434A3A16684EDBC778334F8E8D522DA64EC3"/>
          <p:cNvSpPr txBox="1"/>
          <p:nvPr>
            <p:custDataLst>
              <p:tags r:id="rId2"/>
            </p:custDataLst>
          </p:nvPr>
        </p:nvSpPr>
        <p:spPr>
          <a:xfrm>
            <a:off x="2092325" y="2334260"/>
            <a:ext cx="8067040" cy="1014730"/>
          </a:xfrm>
          <a:prstGeom prst="rect">
            <a:avLst/>
          </a:prstGeom>
          <a:noFill/>
          <a:ln>
            <a:noFill/>
          </a:ln>
        </p:spPr>
        <p:txBody>
          <a:bodyPr wrap="square" rtlCol="0">
            <a:spAutoFit/>
          </a:bodyPr>
          <a:lstStyle>
            <a:defPPr>
              <a:defRPr lang="en-US"/>
            </a:defPPr>
            <a:lvl1pPr algn="ctr">
              <a:defRPr sz="8800" spc="-300">
                <a:ln w="38100">
                  <a:noFill/>
                </a:ln>
                <a:gradFill>
                  <a:gsLst>
                    <a:gs pos="0">
                      <a:srgbClr val="F6E0CB"/>
                    </a:gs>
                    <a:gs pos="100000">
                      <a:srgbClr val="E29B60"/>
                    </a:gs>
                  </a:gsLst>
                  <a:lin ang="5400000" scaled="1"/>
                </a:gradFill>
                <a:effectLst>
                  <a:outerShdw blurRad="38100" dist="38100" dir="2700000" algn="tl">
                    <a:srgbClr val="000000">
                      <a:alpha val="43137"/>
                    </a:srgbClr>
                  </a:outerShdw>
                </a:effectLst>
                <a:latin typeface="+mj-ea"/>
                <a:ea typeface="+mj-ea"/>
              </a:defRPr>
            </a:lvl1pPr>
          </a:lstStyle>
          <a:p>
            <a:pPr algn="dist"/>
            <a:r>
              <a:rPr lang="zh-CN" altLang="en-US" sz="6000" b="1" spc="0">
                <a:gradFill>
                  <a:gsLst>
                    <a:gs pos="0">
                      <a:srgbClr val="F6E0CB">
                        <a:lumMod val="30000"/>
                        <a:lumOff val="70000"/>
                      </a:srgbClr>
                    </a:gs>
                    <a:gs pos="100000">
                      <a:srgbClr val="E29B60"/>
                    </a:gs>
                  </a:gsLst>
                  <a:lin ang="5400000" scaled="1"/>
                </a:gradFill>
                <a:effectLst/>
                <a:latin typeface="微软雅黑" panose="020B0502040204020203" charset="-122"/>
                <a:ea typeface="微软雅黑" panose="020B0502040204020203" charset="-122"/>
                <a:cs typeface="微软雅黑" panose="020B0502040204020203" charset="-122"/>
              </a:rPr>
              <a:t>感谢聆听 敬请指正</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3"/>
            </p:custDataLst>
          </p:nvPr>
        </p:nvGrpSpPr>
        <p:grpSpPr>
          <a:xfrm>
            <a:off x="546100" y="490855"/>
            <a:ext cx="1937385" cy="768985"/>
            <a:chOff x="3768308" y="2508637"/>
            <a:chExt cx="4655383" cy="1847076"/>
          </a:xfrm>
          <a:solidFill>
            <a:srgbClr val="FFE6D1"/>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cs typeface="微软雅黑" panose="020B0502040204020203" charset="-122"/>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grpSp>
      </p:grpSp>
      <p:pic>
        <p:nvPicPr>
          <p:cNvPr id="3" name="图片 2" descr="1.学府红_19"/>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3768090" y="3441700"/>
            <a:ext cx="4655185" cy="83629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31919"/>
        </a:solidFill>
        <a:effectLst/>
      </p:bgPr>
    </p:bg>
    <p:spTree>
      <p:nvGrpSpPr>
        <p:cNvPr id="1" name=""/>
        <p:cNvGrpSpPr/>
        <p:nvPr/>
      </p:nvGrpSpPr>
      <p:grpSpPr>
        <a:xfrm>
          <a:off x="0" y="0"/>
          <a:ext cx="0" cy="0"/>
          <a:chOff x="0" y="0"/>
          <a:chExt cx="0" cy="0"/>
        </a:xfrm>
      </p:grpSpPr>
      <p:pic>
        <p:nvPicPr>
          <p:cNvPr id="8" name="图片 7" descr="20211031-上大校园-631"/>
          <p:cNvPicPr>
            <a:picLocks noChangeAspect="1"/>
          </p:cNvPicPr>
          <p:nvPr/>
        </p:nvPicPr>
        <p:blipFill>
          <a:blip r:embed="rId3" cstate="screen"/>
          <a:srcRect/>
          <a:stretch>
            <a:fillRect/>
          </a:stretch>
        </p:blipFill>
        <p:spPr>
          <a:xfrm>
            <a:off x="-20320" y="0"/>
            <a:ext cx="5935980" cy="6858000"/>
          </a:xfrm>
          <a:prstGeom prst="rect">
            <a:avLst/>
          </a:prstGeom>
        </p:spPr>
      </p:pic>
      <p:grpSp>
        <p:nvGrpSpPr>
          <p:cNvPr id="3" name="组合 2"/>
          <p:cNvGrpSpPr/>
          <p:nvPr/>
        </p:nvGrpSpPr>
        <p:grpSpPr>
          <a:xfrm>
            <a:off x="7997926" y="1722333"/>
            <a:ext cx="2418080" cy="3430307"/>
            <a:chOff x="4861947" y="1534795"/>
            <a:chExt cx="2418080" cy="3430307"/>
          </a:xfrm>
        </p:grpSpPr>
        <p:sp>
          <p:nvSpPr>
            <p:cNvPr id="34" name="文本框 33"/>
            <p:cNvSpPr txBox="1"/>
            <p:nvPr/>
          </p:nvSpPr>
          <p:spPr>
            <a:xfrm>
              <a:off x="5290571" y="1534795"/>
              <a:ext cx="1560830" cy="1445260"/>
            </a:xfrm>
            <a:prstGeom prst="rect">
              <a:avLst/>
            </a:prstGeom>
            <a:noFill/>
          </p:spPr>
          <p:txBody>
            <a:bodyPr wrap="none" rtlCol="0">
              <a:spAutoFit/>
            </a:bodyPr>
            <a:lstStyle/>
            <a:p>
              <a:pPr algn="ctr"/>
              <a:r>
                <a:rPr lang="en-US" altLang="zh-CN" sz="8800" b="1" dirty="0">
                  <a:ln w="22225">
                    <a:noFill/>
                  </a:ln>
                  <a:solidFill>
                    <a:schemeClr val="bg1"/>
                  </a:solidFill>
                  <a:latin typeface="微软雅黑" panose="020B0502040204020203" charset="-122"/>
                  <a:ea typeface="微软雅黑" panose="020B0502040204020203" charset="-122"/>
                  <a:cs typeface="微软雅黑" panose="020B0502040204020203" charset="-122"/>
                </a:rPr>
                <a:t>01</a:t>
              </a:r>
            </a:p>
          </p:txBody>
        </p:sp>
        <p:sp>
          <p:nvSpPr>
            <p:cNvPr id="35" name="文本框 34"/>
            <p:cNvSpPr txBox="1"/>
            <p:nvPr/>
          </p:nvSpPr>
          <p:spPr>
            <a:xfrm>
              <a:off x="4861947" y="3221674"/>
              <a:ext cx="2418080" cy="768350"/>
            </a:xfrm>
            <a:prstGeom prst="rect">
              <a:avLst/>
            </a:prstGeom>
            <a:noFill/>
          </p:spPr>
          <p:txBody>
            <a:bodyPr wrap="none" rtlCol="0">
              <a:spAutoFit/>
            </a:bodyPr>
            <a:lstStyle/>
            <a:p>
              <a:pPr algn="ctr"/>
              <a:r>
                <a:rPr lang="zh-CN" altLang="en-US" sz="4400" b="1" dirty="0">
                  <a:solidFill>
                    <a:schemeClr val="bg1"/>
                  </a:solidFill>
                  <a:latin typeface="微软雅黑" panose="020B0502040204020203" charset="-122"/>
                  <a:ea typeface="微软雅黑" panose="020B0502040204020203" charset="-122"/>
                  <a:cs typeface="微软雅黑" panose="020B0502040204020203" charset="-122"/>
                </a:rPr>
                <a:t>第一篇章</a:t>
              </a:r>
            </a:p>
          </p:txBody>
        </p:sp>
        <p:sp>
          <p:nvSpPr>
            <p:cNvPr id="36" name="文本框 35"/>
            <p:cNvSpPr txBox="1"/>
            <p:nvPr/>
          </p:nvSpPr>
          <p:spPr>
            <a:xfrm>
              <a:off x="4923642" y="3950372"/>
              <a:ext cx="2294688" cy="1014730"/>
            </a:xfrm>
            <a:prstGeom prst="rect">
              <a:avLst/>
            </a:prstGeom>
            <a:noFill/>
          </p:spPr>
          <p:txBody>
            <a:bodyPr wrap="square" rtlCol="0">
              <a:spAutoFit/>
            </a:bodyPr>
            <a:lstStyle/>
            <a:p>
              <a:pPr algn="ctr">
                <a:lnSpc>
                  <a:spcPct val="150000"/>
                </a:lnSpc>
                <a:buNone/>
              </a:pPr>
              <a:r>
                <a:rPr lang="zh-CN" altLang="en-US" sz="2000" b="1" dirty="0">
                  <a:solidFill>
                    <a:schemeClr val="bg1"/>
                  </a:solidFill>
                  <a:latin typeface="Microsoft YaHei Bold" panose="020B0502040204020203" charset="-122"/>
                  <a:ea typeface="Microsoft YaHei Bold" panose="020B0502040204020203" charset="-122"/>
                  <a:cs typeface="微软雅黑" panose="020B0502040204020203" charset="-122"/>
                </a:rPr>
                <a:t>输入文字输入文字输入文字</a:t>
              </a:r>
            </a:p>
          </p:txBody>
        </p:sp>
        <p:cxnSp>
          <p:nvCxnSpPr>
            <p:cNvPr id="37" name="直接连接符 36"/>
            <p:cNvCxnSpPr/>
            <p:nvPr/>
          </p:nvCxnSpPr>
          <p:spPr>
            <a:xfrm>
              <a:off x="5589974" y="3010842"/>
              <a:ext cx="96202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7" name="矩形 66"/>
          <p:cNvSpPr/>
          <p:nvPr/>
        </p:nvSpPr>
        <p:spPr>
          <a:xfrm>
            <a:off x="5925185" y="-635"/>
            <a:ext cx="341630" cy="6858635"/>
          </a:xfrm>
          <a:prstGeom prst="rect">
            <a:avLst/>
          </a:prstGeom>
          <a:gradFill flip="none" rotWithShape="1">
            <a:gsLst>
              <a:gs pos="0">
                <a:schemeClr val="tx1">
                  <a:alpha val="0"/>
                </a:schemeClr>
              </a:gs>
              <a:gs pos="100000">
                <a:schemeClr val="tx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终止 4"/>
          <p:cNvSpPr/>
          <p:nvPr/>
        </p:nvSpPr>
        <p:spPr>
          <a:xfrm>
            <a:off x="6043295" y="682625"/>
            <a:ext cx="76200" cy="5703570"/>
          </a:xfrm>
          <a:prstGeom prst="flowChartTerminator">
            <a:avLst/>
          </a:prstGeom>
          <a:solidFill>
            <a:srgbClr val="93191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cxnSp>
        <p:nvCxnSpPr>
          <p:cNvPr id="24" name="直接连接符 23"/>
          <p:cNvCxnSpPr/>
          <p:nvPr/>
        </p:nvCxnSpPr>
        <p:spPr>
          <a:xfrm>
            <a:off x="6096000" y="1515757"/>
            <a:ext cx="2266950" cy="0"/>
          </a:xfrm>
          <a:prstGeom prst="line">
            <a:avLst/>
          </a:prstGeom>
          <a:solidFill>
            <a:srgbClr val="931919"/>
          </a:solidFill>
          <a:ln w="31750">
            <a:solidFill>
              <a:srgbClr val="931919"/>
            </a:solidFill>
            <a:prstDash val="dash"/>
          </a:ln>
        </p:spPr>
        <p:style>
          <a:lnRef idx="1">
            <a:schemeClr val="accent1"/>
          </a:lnRef>
          <a:fillRef idx="0">
            <a:schemeClr val="accent1"/>
          </a:fillRef>
          <a:effectRef idx="0">
            <a:schemeClr val="accent1"/>
          </a:effectRef>
          <a:fontRef idx="minor">
            <a:schemeClr val="tx1"/>
          </a:fontRef>
        </p:style>
      </p:cxnSp>
      <p:sp>
        <p:nvSpPr>
          <p:cNvPr id="158" name="矩形: 圆角 157"/>
          <p:cNvSpPr/>
          <p:nvPr/>
        </p:nvSpPr>
        <p:spPr>
          <a:xfrm>
            <a:off x="6679289" y="1297510"/>
            <a:ext cx="1946300" cy="468227"/>
          </a:xfrm>
          <a:prstGeom prst="roundRect">
            <a:avLst>
              <a:gd name="adj" fmla="val 50000"/>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sp>
        <p:nvSpPr>
          <p:cNvPr id="159" name="文本框 158"/>
          <p:cNvSpPr txBox="1"/>
          <p:nvPr/>
        </p:nvSpPr>
        <p:spPr>
          <a:xfrm>
            <a:off x="6798999" y="1331568"/>
            <a:ext cx="1706880" cy="398780"/>
          </a:xfrm>
          <a:prstGeom prst="rect">
            <a:avLst/>
          </a:prstGeom>
          <a:solidFill>
            <a:srgbClr val="931919"/>
          </a:solidFill>
        </p:spPr>
        <p:txBody>
          <a:bodyPr wrap="none" rtlCol="0">
            <a:spAutoFit/>
          </a:bodyPr>
          <a:lstStyle/>
          <a:p>
            <a:pPr algn="ctr"/>
            <a:r>
              <a:rPr lang="zh-CN" altLang="en-US" sz="2000" dirty="0">
                <a:solidFill>
                  <a:schemeClr val="bg1"/>
                </a:solidFill>
                <a:latin typeface="微软雅黑 Light" panose="020B0502040204020203" charset="-122"/>
                <a:ea typeface="微软雅黑 Light" panose="020B0502040204020203" charset="-122"/>
                <a:cs typeface="微软雅黑" panose="020B0502040204020203" charset="-122"/>
              </a:rPr>
              <a:t>输入文字内容</a:t>
            </a:r>
          </a:p>
        </p:txBody>
      </p:sp>
      <p:sp>
        <p:nvSpPr>
          <p:cNvPr id="160" name="文本框 159"/>
          <p:cNvSpPr txBox="1"/>
          <p:nvPr/>
        </p:nvSpPr>
        <p:spPr>
          <a:xfrm>
            <a:off x="6679289" y="1850753"/>
            <a:ext cx="2283960" cy="1198880"/>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sym typeface="+mn-ea"/>
              </a:rPr>
              <a:t>输入文字输入文字输入文字输入文字输入文字</a:t>
            </a:r>
            <a:endPar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endParaRPr>
          </a:p>
          <a:p>
            <a:pPr>
              <a:lnSpc>
                <a:spcPct val="15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sym typeface="+mn-ea"/>
              </a:rPr>
              <a:t>输入文字输入文字</a:t>
            </a:r>
            <a:endPar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endParaRPr>
          </a:p>
        </p:txBody>
      </p:sp>
      <p:grpSp>
        <p:nvGrpSpPr>
          <p:cNvPr id="43" name="组合 42"/>
          <p:cNvGrpSpPr/>
          <p:nvPr/>
        </p:nvGrpSpPr>
        <p:grpSpPr>
          <a:xfrm>
            <a:off x="3164743" y="2130893"/>
            <a:ext cx="3111420" cy="1752123"/>
            <a:chOff x="3164743" y="2003893"/>
            <a:chExt cx="3111420" cy="1752123"/>
          </a:xfrm>
        </p:grpSpPr>
        <p:cxnSp>
          <p:nvCxnSpPr>
            <p:cNvPr id="251" name="直接连接符 250"/>
            <p:cNvCxnSpPr/>
            <p:nvPr/>
          </p:nvCxnSpPr>
          <p:spPr>
            <a:xfrm flipH="1">
              <a:off x="3765042" y="2222140"/>
              <a:ext cx="2266950" cy="0"/>
            </a:xfrm>
            <a:prstGeom prst="line">
              <a:avLst/>
            </a:prstGeom>
            <a:ln w="31750">
              <a:solidFill>
                <a:srgbClr val="931919"/>
              </a:solidFill>
              <a:prstDash val="dash"/>
            </a:ln>
          </p:spPr>
          <p:style>
            <a:lnRef idx="1">
              <a:schemeClr val="accent1"/>
            </a:lnRef>
            <a:fillRef idx="0">
              <a:schemeClr val="accent1"/>
            </a:fillRef>
            <a:effectRef idx="0">
              <a:schemeClr val="accent1"/>
            </a:effectRef>
            <a:fontRef idx="minor">
              <a:schemeClr val="tx1"/>
            </a:fontRef>
          </p:style>
        </p:cxnSp>
        <p:sp>
          <p:nvSpPr>
            <p:cNvPr id="254" name="矩形: 圆角 253"/>
            <p:cNvSpPr/>
            <p:nvPr/>
          </p:nvSpPr>
          <p:spPr>
            <a:xfrm flipH="1">
              <a:off x="3502403" y="2003893"/>
              <a:ext cx="1946300" cy="468227"/>
            </a:xfrm>
            <a:prstGeom prst="roundRect">
              <a:avLst>
                <a:gd name="adj" fmla="val 50000"/>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sp>
          <p:nvSpPr>
            <p:cNvPr id="255" name="文本框 254"/>
            <p:cNvSpPr txBox="1"/>
            <p:nvPr/>
          </p:nvSpPr>
          <p:spPr>
            <a:xfrm flipH="1">
              <a:off x="3622116" y="2037951"/>
              <a:ext cx="1706880" cy="398780"/>
            </a:xfrm>
            <a:prstGeom prst="rect">
              <a:avLst/>
            </a:prstGeom>
            <a:noFill/>
            <a:extLst>
              <a:ext uri="{909E8E84-426E-40DD-AFC4-6F175D3DCCD1}">
                <a14:hiddenFill xmlns:a14="http://schemas.microsoft.com/office/drawing/2010/main">
                  <a:solidFill>
                    <a:schemeClr val="bg1"/>
                  </a:solidFill>
                </a14:hiddenFill>
              </a:ext>
            </a:extLst>
          </p:spPr>
          <p:txBody>
            <a:bodyPr wrap="none" rtlCol="0">
              <a:spAutoFit/>
            </a:bodyPr>
            <a:lstStyle/>
            <a:p>
              <a:pPr algn="ctr"/>
              <a:r>
                <a:rPr lang="zh-CN" altLang="en-US" sz="2000" dirty="0">
                  <a:solidFill>
                    <a:schemeClr val="bg1"/>
                  </a:solidFill>
                  <a:latin typeface="微软雅黑 Light" panose="020B0502040204020203" charset="-122"/>
                  <a:ea typeface="微软雅黑 Light" panose="020B0502040204020203" charset="-122"/>
                  <a:cs typeface="微软雅黑" panose="020B0502040204020203" charset="-122"/>
                </a:rPr>
                <a:t>输入文字内容</a:t>
              </a:r>
            </a:p>
          </p:txBody>
        </p:sp>
        <p:sp>
          <p:nvSpPr>
            <p:cNvPr id="256" name="文本框 255"/>
            <p:cNvSpPr txBox="1"/>
            <p:nvPr/>
          </p:nvSpPr>
          <p:spPr>
            <a:xfrm flipH="1">
              <a:off x="3164743" y="2557136"/>
              <a:ext cx="2283960" cy="1198880"/>
            </a:xfrm>
            <a:prstGeom prst="rect">
              <a:avLst/>
            </a:prstGeom>
            <a:noFill/>
          </p:spPr>
          <p:txBody>
            <a:bodyPr wrap="square" rtlCol="0">
              <a:spAutoFit/>
            </a:bodyPr>
            <a:lstStyle/>
            <a:p>
              <a:pPr algn="r">
                <a:lnSpc>
                  <a:spcPct val="15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rPr>
                <a:t>输入文字输入文字输入文字输入文字</a:t>
              </a:r>
              <a:r>
                <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sym typeface="+mn-ea"/>
                </a:rPr>
                <a:t>输入文字</a:t>
              </a:r>
              <a:endPar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endParaRPr>
            </a:p>
            <a:p>
              <a:pPr algn="r">
                <a:lnSpc>
                  <a:spcPct val="15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sym typeface="+mn-ea"/>
                </a:rPr>
                <a:t>输入文字输入文字</a:t>
              </a:r>
              <a:endPar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endParaRPr>
            </a:p>
          </p:txBody>
        </p:sp>
        <p:sp>
          <p:nvSpPr>
            <p:cNvPr id="253" name="椭圆 252"/>
            <p:cNvSpPr/>
            <p:nvPr/>
          </p:nvSpPr>
          <p:spPr>
            <a:xfrm flipH="1">
              <a:off x="5851829" y="2012720"/>
              <a:ext cx="424334" cy="424334"/>
            </a:xfrm>
            <a:prstGeom prst="ellipse">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grpSp>
      <p:grpSp>
        <p:nvGrpSpPr>
          <p:cNvPr id="42" name="组合 41"/>
          <p:cNvGrpSpPr/>
          <p:nvPr/>
        </p:nvGrpSpPr>
        <p:grpSpPr>
          <a:xfrm>
            <a:off x="5851829" y="3846294"/>
            <a:ext cx="3111420" cy="1752123"/>
            <a:chOff x="5851829" y="3434814"/>
            <a:chExt cx="3111420" cy="1752123"/>
          </a:xfrm>
        </p:grpSpPr>
        <p:cxnSp>
          <p:nvCxnSpPr>
            <p:cNvPr id="259" name="直接连接符 258"/>
            <p:cNvCxnSpPr/>
            <p:nvPr/>
          </p:nvCxnSpPr>
          <p:spPr>
            <a:xfrm>
              <a:off x="6096000" y="3653061"/>
              <a:ext cx="2266950" cy="0"/>
            </a:xfrm>
            <a:prstGeom prst="line">
              <a:avLst/>
            </a:prstGeom>
            <a:ln w="31750">
              <a:solidFill>
                <a:srgbClr val="931919"/>
              </a:solidFill>
              <a:prstDash val="dash"/>
            </a:ln>
          </p:spPr>
          <p:style>
            <a:lnRef idx="1">
              <a:schemeClr val="accent1"/>
            </a:lnRef>
            <a:fillRef idx="0">
              <a:schemeClr val="accent1"/>
            </a:fillRef>
            <a:effectRef idx="0">
              <a:schemeClr val="accent1"/>
            </a:effectRef>
            <a:fontRef idx="minor">
              <a:schemeClr val="tx1"/>
            </a:fontRef>
          </p:style>
        </p:cxnSp>
        <p:sp>
          <p:nvSpPr>
            <p:cNvPr id="262" name="矩形: 圆角 261"/>
            <p:cNvSpPr/>
            <p:nvPr/>
          </p:nvSpPr>
          <p:spPr>
            <a:xfrm>
              <a:off x="6679289" y="3434814"/>
              <a:ext cx="1946300" cy="468227"/>
            </a:xfrm>
            <a:prstGeom prst="roundRect">
              <a:avLst>
                <a:gd name="adj" fmla="val 50000"/>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sp>
          <p:nvSpPr>
            <p:cNvPr id="288" name="文本框 287"/>
            <p:cNvSpPr txBox="1"/>
            <p:nvPr/>
          </p:nvSpPr>
          <p:spPr>
            <a:xfrm>
              <a:off x="6799007" y="3468872"/>
              <a:ext cx="1706880" cy="398780"/>
            </a:xfrm>
            <a:prstGeom prst="rect">
              <a:avLst/>
            </a:prstGeom>
            <a:noFill/>
          </p:spPr>
          <p:txBody>
            <a:bodyPr wrap="none" rtlCol="0">
              <a:spAutoFit/>
            </a:bodyPr>
            <a:lstStyle/>
            <a:p>
              <a:pPr algn="ctr"/>
              <a:r>
                <a:rPr lang="zh-CN" altLang="en-US" sz="2000" dirty="0">
                  <a:solidFill>
                    <a:schemeClr val="bg1"/>
                  </a:solidFill>
                  <a:latin typeface="微软雅黑 Light" panose="020B0502040204020203" charset="-122"/>
                  <a:ea typeface="微软雅黑 Light" panose="020B0502040204020203" charset="-122"/>
                  <a:cs typeface="微软雅黑" panose="020B0502040204020203" charset="-122"/>
                </a:rPr>
                <a:t>输入文字内容</a:t>
              </a:r>
            </a:p>
          </p:txBody>
        </p:sp>
        <p:sp>
          <p:nvSpPr>
            <p:cNvPr id="291" name="文本框 290"/>
            <p:cNvSpPr txBox="1"/>
            <p:nvPr/>
          </p:nvSpPr>
          <p:spPr>
            <a:xfrm>
              <a:off x="6679289" y="3988057"/>
              <a:ext cx="2283960" cy="1198880"/>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sym typeface="+mn-ea"/>
                </a:rPr>
                <a:t>输入文字输入文字输入文字输入文字输入文字</a:t>
              </a:r>
              <a:endPar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endParaRPr>
            </a:p>
            <a:p>
              <a:pPr>
                <a:lnSpc>
                  <a:spcPct val="15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sym typeface="+mn-ea"/>
                </a:rPr>
                <a:t>输入文字输入文字</a:t>
              </a:r>
              <a:endPar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endParaRPr>
            </a:p>
          </p:txBody>
        </p:sp>
        <p:sp>
          <p:nvSpPr>
            <p:cNvPr id="261" name="椭圆 260"/>
            <p:cNvSpPr/>
            <p:nvPr/>
          </p:nvSpPr>
          <p:spPr>
            <a:xfrm>
              <a:off x="5851829" y="3443641"/>
              <a:ext cx="424334" cy="424334"/>
            </a:xfrm>
            <a:prstGeom prst="ellipse">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grpSp>
      <p:grpSp>
        <p:nvGrpSpPr>
          <p:cNvPr id="41" name="组合 40"/>
          <p:cNvGrpSpPr/>
          <p:nvPr/>
        </p:nvGrpSpPr>
        <p:grpSpPr>
          <a:xfrm>
            <a:off x="3164743" y="4670822"/>
            <a:ext cx="3111420" cy="1752123"/>
            <a:chOff x="3164743" y="4361058"/>
            <a:chExt cx="3111420" cy="1752123"/>
          </a:xfrm>
        </p:grpSpPr>
        <p:cxnSp>
          <p:nvCxnSpPr>
            <p:cNvPr id="294" name="直接连接符 293"/>
            <p:cNvCxnSpPr/>
            <p:nvPr/>
          </p:nvCxnSpPr>
          <p:spPr>
            <a:xfrm flipH="1">
              <a:off x="3765042" y="4579305"/>
              <a:ext cx="2266950" cy="0"/>
            </a:xfrm>
            <a:prstGeom prst="line">
              <a:avLst/>
            </a:prstGeom>
            <a:ln w="31750">
              <a:solidFill>
                <a:srgbClr val="931919"/>
              </a:solidFill>
              <a:prstDash val="dash"/>
            </a:ln>
          </p:spPr>
          <p:style>
            <a:lnRef idx="1">
              <a:schemeClr val="accent1"/>
            </a:lnRef>
            <a:fillRef idx="0">
              <a:schemeClr val="accent1"/>
            </a:fillRef>
            <a:effectRef idx="0">
              <a:schemeClr val="accent1"/>
            </a:effectRef>
            <a:fontRef idx="minor">
              <a:schemeClr val="tx1"/>
            </a:fontRef>
          </p:style>
        </p:cxnSp>
        <p:sp>
          <p:nvSpPr>
            <p:cNvPr id="300" name="矩形: 圆角 299"/>
            <p:cNvSpPr/>
            <p:nvPr/>
          </p:nvSpPr>
          <p:spPr>
            <a:xfrm flipH="1">
              <a:off x="3502403" y="4361058"/>
              <a:ext cx="1946300" cy="468227"/>
            </a:xfrm>
            <a:prstGeom prst="roundRect">
              <a:avLst>
                <a:gd name="adj" fmla="val 50000"/>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sp>
          <p:nvSpPr>
            <p:cNvPr id="302" name="文本框 301"/>
            <p:cNvSpPr txBox="1"/>
            <p:nvPr/>
          </p:nvSpPr>
          <p:spPr>
            <a:xfrm flipH="1">
              <a:off x="3622116" y="4395116"/>
              <a:ext cx="1706880" cy="398780"/>
            </a:xfrm>
            <a:prstGeom prst="rect">
              <a:avLst/>
            </a:prstGeom>
            <a:noFill/>
            <a:extLst>
              <a:ext uri="{909E8E84-426E-40DD-AFC4-6F175D3DCCD1}">
                <a14:hiddenFill xmlns:a14="http://schemas.microsoft.com/office/drawing/2010/main">
                  <a:solidFill>
                    <a:schemeClr val="bg1"/>
                  </a:solidFill>
                </a14:hiddenFill>
              </a:ext>
            </a:extLst>
          </p:spPr>
          <p:txBody>
            <a:bodyPr wrap="none" rtlCol="0">
              <a:spAutoFit/>
            </a:bodyPr>
            <a:lstStyle/>
            <a:p>
              <a:pPr algn="ctr"/>
              <a:r>
                <a:rPr lang="zh-CN" altLang="en-US" sz="2000" dirty="0">
                  <a:solidFill>
                    <a:schemeClr val="bg1"/>
                  </a:solidFill>
                  <a:latin typeface="微软雅黑 Light" panose="020B0502040204020203" charset="-122"/>
                  <a:ea typeface="微软雅黑 Light" panose="020B0502040204020203" charset="-122"/>
                  <a:cs typeface="微软雅黑" panose="020B0502040204020203" charset="-122"/>
                </a:rPr>
                <a:t>输入文字内容</a:t>
              </a:r>
            </a:p>
          </p:txBody>
        </p:sp>
        <p:sp>
          <p:nvSpPr>
            <p:cNvPr id="318" name="文本框 317"/>
            <p:cNvSpPr txBox="1"/>
            <p:nvPr/>
          </p:nvSpPr>
          <p:spPr>
            <a:xfrm flipH="1">
              <a:off x="3164743" y="4914301"/>
              <a:ext cx="2283960" cy="1198880"/>
            </a:xfrm>
            <a:prstGeom prst="rect">
              <a:avLst/>
            </a:prstGeom>
            <a:noFill/>
          </p:spPr>
          <p:txBody>
            <a:bodyPr wrap="square" rtlCol="0">
              <a:spAutoFit/>
            </a:bodyPr>
            <a:lstStyle/>
            <a:p>
              <a:pPr algn="r">
                <a:lnSpc>
                  <a:spcPct val="15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sym typeface="+mn-ea"/>
                </a:rPr>
                <a:t>输入文字输入文字输入文字输入文字输入文字</a:t>
              </a:r>
              <a:endPar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endParaRPr>
            </a:p>
            <a:p>
              <a:pPr algn="r">
                <a:lnSpc>
                  <a:spcPct val="15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sym typeface="+mn-ea"/>
                </a:rPr>
                <a:t>输入文字输入文字</a:t>
              </a:r>
              <a:endParaRPr lang="zh-CN" altLang="en-US" sz="1600" dirty="0">
                <a:solidFill>
                  <a:schemeClr val="tx1">
                    <a:lumMod val="75000"/>
                    <a:lumOff val="25000"/>
                  </a:schemeClr>
                </a:solidFill>
                <a:latin typeface="微软雅黑 Light" panose="020B0502040204020203" charset="-122"/>
                <a:ea typeface="微软雅黑 Light" panose="020B0502040204020203" charset="-122"/>
                <a:cs typeface="微软雅黑" panose="020B0502040204020203" charset="-122"/>
              </a:endParaRPr>
            </a:p>
          </p:txBody>
        </p:sp>
        <p:sp>
          <p:nvSpPr>
            <p:cNvPr id="296" name="椭圆 295"/>
            <p:cNvSpPr/>
            <p:nvPr/>
          </p:nvSpPr>
          <p:spPr>
            <a:xfrm flipH="1">
              <a:off x="5851829" y="4369885"/>
              <a:ext cx="424334" cy="424334"/>
            </a:xfrm>
            <a:prstGeom prst="ellipse">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grpSp>
      <p:sp>
        <p:nvSpPr>
          <p:cNvPr id="6" name="椭圆 5"/>
          <p:cNvSpPr/>
          <p:nvPr/>
        </p:nvSpPr>
        <p:spPr>
          <a:xfrm flipH="1">
            <a:off x="5851829" y="1341525"/>
            <a:ext cx="424334" cy="424334"/>
          </a:xfrm>
          <a:prstGeom prst="ellipse">
            <a:avLst/>
          </a:pr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grpSp>
        <p:nvGrpSpPr>
          <p:cNvPr id="311" name="íṥļïḑê"/>
          <p:cNvGrpSpPr/>
          <p:nvPr/>
        </p:nvGrpSpPr>
        <p:grpSpPr>
          <a:xfrm>
            <a:off x="529590" y="600710"/>
            <a:ext cx="425450" cy="530860"/>
            <a:chOff x="996950" y="1409700"/>
            <a:chExt cx="3217863" cy="4044950"/>
          </a:xfrm>
          <a:solidFill>
            <a:srgbClr val="A80C11"/>
          </a:solid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grpSp>
      <p:pic>
        <p:nvPicPr>
          <p:cNvPr id="10" name="图片 9" descr="20211031-上大校园-606"/>
          <p:cNvPicPr>
            <a:picLocks noChangeAspect="1"/>
          </p:cNvPicPr>
          <p:nvPr/>
        </p:nvPicPr>
        <p:blipFill>
          <a:blip r:embed="rId3" cstate="screen"/>
          <a:srcRect/>
          <a:stretch>
            <a:fillRect/>
          </a:stretch>
        </p:blipFill>
        <p:spPr>
          <a:xfrm>
            <a:off x="9167495" y="1285875"/>
            <a:ext cx="2517775" cy="1649730"/>
          </a:xfrm>
          <a:prstGeom prst="rect">
            <a:avLst/>
          </a:prstGeom>
        </p:spPr>
      </p:pic>
      <p:sp>
        <p:nvSpPr>
          <p:cNvPr id="11" name="矩形 10"/>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微软雅黑" panose="020B0502040204020203" charset="-122"/>
                <a:ea typeface="微软雅黑" panose="020B0502040204020203" charset="-122"/>
                <a:cs typeface="微软雅黑" panose="020B0502040204020203" charset="-122"/>
                <a:sym typeface="+mn-lt"/>
              </a:rPr>
              <a:t>请输入您的标题</a:t>
            </a:r>
          </a:p>
        </p:txBody>
      </p:sp>
      <p:cxnSp>
        <p:nvCxnSpPr>
          <p:cNvPr id="49" name="直接连接符 48"/>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pic>
        <p:nvPicPr>
          <p:cNvPr id="57" name="图片 56" descr="20201104-上大校园-512"/>
          <p:cNvPicPr>
            <a:picLocks noChangeAspect="1"/>
          </p:cNvPicPr>
          <p:nvPr/>
        </p:nvPicPr>
        <p:blipFill>
          <a:blip r:embed="rId4" cstate="screen"/>
          <a:stretch>
            <a:fillRect/>
          </a:stretch>
        </p:blipFill>
        <p:spPr>
          <a:xfrm>
            <a:off x="9163050" y="3846195"/>
            <a:ext cx="2522220" cy="1684020"/>
          </a:xfrm>
          <a:prstGeom prst="rect">
            <a:avLst/>
          </a:prstGeom>
        </p:spPr>
      </p:pic>
      <p:pic>
        <p:nvPicPr>
          <p:cNvPr id="56" name="图片 55" descr="20201104-上大校园-535"/>
          <p:cNvPicPr>
            <a:picLocks noChangeAspect="1"/>
          </p:cNvPicPr>
          <p:nvPr/>
        </p:nvPicPr>
        <p:blipFill>
          <a:blip r:embed="rId5" cstate="screen"/>
          <a:stretch>
            <a:fillRect/>
          </a:stretch>
        </p:blipFill>
        <p:spPr>
          <a:xfrm>
            <a:off x="487680" y="2131060"/>
            <a:ext cx="2409190" cy="1648460"/>
          </a:xfrm>
          <a:prstGeom prst="rect">
            <a:avLst/>
          </a:prstGeom>
        </p:spPr>
      </p:pic>
      <p:pic>
        <p:nvPicPr>
          <p:cNvPr id="13" name="图片 12" descr="/Users/xueyouya/Desktop/PPT图片/5星级图片/191108-上海大学-219.jpg191108-上海大学-219"/>
          <p:cNvPicPr>
            <a:picLocks noChangeAspect="1"/>
          </p:cNvPicPr>
          <p:nvPr/>
        </p:nvPicPr>
        <p:blipFill>
          <a:blip r:embed="rId6" cstate="screen"/>
          <a:srcRect/>
          <a:stretch>
            <a:fillRect/>
          </a:stretch>
        </p:blipFill>
        <p:spPr>
          <a:xfrm>
            <a:off x="488315" y="4704715"/>
            <a:ext cx="2531110" cy="1648460"/>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íṥļïḑê"/>
          <p:cNvGrpSpPr/>
          <p:nvPr/>
        </p:nvGrpSpPr>
        <p:grpSpPr>
          <a:xfrm>
            <a:off x="529590" y="600710"/>
            <a:ext cx="425450" cy="530860"/>
            <a:chOff x="996950" y="1409700"/>
            <a:chExt cx="3217863" cy="4044950"/>
          </a:xfrm>
          <a:solidFill>
            <a:srgbClr val="A80C11"/>
          </a:solidFill>
        </p:grpSpPr>
        <p:sp>
          <p:nvSpPr>
            <p:cNvPr id="5"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6"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8"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2"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3"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4"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6"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7"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8"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9"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0"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1"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2"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3"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4"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5"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6"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7"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8"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9"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0"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5"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6"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7"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8"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grpSp>
      <p:sp>
        <p:nvSpPr>
          <p:cNvPr id="39" name="矩形 38"/>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微软雅黑" panose="020B0502040204020203" charset="-122"/>
                <a:ea typeface="微软雅黑" panose="020B0502040204020203" charset="-122"/>
                <a:cs typeface="微软雅黑" panose="020B0502040204020203" charset="-122"/>
                <a:sym typeface="+mn-lt"/>
              </a:rPr>
              <a:t>请输入您的标题</a:t>
            </a:r>
          </a:p>
        </p:txBody>
      </p:sp>
      <p:cxnSp>
        <p:nvCxnSpPr>
          <p:cNvPr id="40" name="直接连接符 39"/>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2"/>
            </p:custDataLst>
          </p:nvPr>
        </p:nvCxnSpPr>
        <p:spPr>
          <a:xfrm>
            <a:off x="5993275" y="2570370"/>
            <a:ext cx="0" cy="909302"/>
          </a:xfrm>
          <a:prstGeom prst="line">
            <a:avLst/>
          </a:prstGeom>
          <a:noFill/>
          <a:ln w="19050" cap="flat" cmpd="sng" algn="ctr">
            <a:solidFill>
              <a:srgbClr val="6D6E72">
                <a:lumMod val="20000"/>
                <a:lumOff val="80000"/>
              </a:srgbClr>
            </a:solidFill>
            <a:prstDash val="solid"/>
            <a:miter lim="800000"/>
          </a:ln>
          <a:effectLst/>
        </p:spPr>
      </p:cxnSp>
      <p:cxnSp>
        <p:nvCxnSpPr>
          <p:cNvPr id="42" name="直接连接符 41"/>
          <p:cNvCxnSpPr/>
          <p:nvPr>
            <p:custDataLst>
              <p:tags r:id="rId3"/>
            </p:custDataLst>
          </p:nvPr>
        </p:nvCxnSpPr>
        <p:spPr>
          <a:xfrm>
            <a:off x="2448590" y="3479673"/>
            <a:ext cx="7021541" cy="0"/>
          </a:xfrm>
          <a:prstGeom prst="line">
            <a:avLst/>
          </a:prstGeom>
          <a:noFill/>
          <a:ln w="19050" cap="flat" cmpd="sng" algn="ctr">
            <a:solidFill>
              <a:srgbClr val="6D6E72">
                <a:lumMod val="20000"/>
                <a:lumOff val="80000"/>
              </a:srgbClr>
            </a:solidFill>
            <a:prstDash val="solid"/>
            <a:miter lim="800000"/>
          </a:ln>
          <a:effectLst/>
        </p:spPr>
      </p:cxnSp>
      <p:cxnSp>
        <p:nvCxnSpPr>
          <p:cNvPr id="43" name="直接连接符 42"/>
          <p:cNvCxnSpPr/>
          <p:nvPr>
            <p:custDataLst>
              <p:tags r:id="rId4"/>
            </p:custDataLst>
          </p:nvPr>
        </p:nvCxnSpPr>
        <p:spPr>
          <a:xfrm>
            <a:off x="2448590" y="3470302"/>
            <a:ext cx="0" cy="337291"/>
          </a:xfrm>
          <a:prstGeom prst="line">
            <a:avLst/>
          </a:prstGeom>
          <a:noFill/>
          <a:ln w="19050" cap="flat" cmpd="sng" algn="ctr">
            <a:solidFill>
              <a:srgbClr val="6D6E72">
                <a:lumMod val="20000"/>
                <a:lumOff val="80000"/>
              </a:srgbClr>
            </a:solidFill>
            <a:prstDash val="solid"/>
            <a:miter lim="800000"/>
          </a:ln>
          <a:effectLst/>
        </p:spPr>
      </p:cxnSp>
      <p:cxnSp>
        <p:nvCxnSpPr>
          <p:cNvPr id="44" name="直接连接符 43"/>
          <p:cNvCxnSpPr/>
          <p:nvPr>
            <p:custDataLst>
              <p:tags r:id="rId5"/>
            </p:custDataLst>
          </p:nvPr>
        </p:nvCxnSpPr>
        <p:spPr>
          <a:xfrm>
            <a:off x="4789102" y="3470302"/>
            <a:ext cx="0" cy="337291"/>
          </a:xfrm>
          <a:prstGeom prst="line">
            <a:avLst/>
          </a:prstGeom>
          <a:noFill/>
          <a:ln w="19050" cap="flat" cmpd="sng" algn="ctr">
            <a:solidFill>
              <a:srgbClr val="6D6E72">
                <a:lumMod val="20000"/>
                <a:lumOff val="80000"/>
              </a:srgbClr>
            </a:solidFill>
            <a:prstDash val="solid"/>
            <a:miter lim="800000"/>
          </a:ln>
          <a:effectLst/>
        </p:spPr>
      </p:cxnSp>
      <p:cxnSp>
        <p:nvCxnSpPr>
          <p:cNvPr id="45" name="直接连接符 44"/>
          <p:cNvCxnSpPr/>
          <p:nvPr>
            <p:custDataLst>
              <p:tags r:id="rId6"/>
            </p:custDataLst>
          </p:nvPr>
        </p:nvCxnSpPr>
        <p:spPr>
          <a:xfrm>
            <a:off x="7129613" y="3470302"/>
            <a:ext cx="0" cy="337291"/>
          </a:xfrm>
          <a:prstGeom prst="line">
            <a:avLst/>
          </a:prstGeom>
          <a:noFill/>
          <a:ln w="19050" cap="flat" cmpd="sng" algn="ctr">
            <a:solidFill>
              <a:srgbClr val="6D6E72">
                <a:lumMod val="20000"/>
                <a:lumOff val="80000"/>
              </a:srgbClr>
            </a:solidFill>
            <a:prstDash val="solid"/>
            <a:miter lim="800000"/>
          </a:ln>
          <a:effectLst/>
        </p:spPr>
      </p:cxnSp>
      <p:cxnSp>
        <p:nvCxnSpPr>
          <p:cNvPr id="46" name="直接连接符 45"/>
          <p:cNvCxnSpPr/>
          <p:nvPr>
            <p:custDataLst>
              <p:tags r:id="rId7"/>
            </p:custDataLst>
          </p:nvPr>
        </p:nvCxnSpPr>
        <p:spPr>
          <a:xfrm>
            <a:off x="9470128" y="3470302"/>
            <a:ext cx="0" cy="337291"/>
          </a:xfrm>
          <a:prstGeom prst="line">
            <a:avLst/>
          </a:prstGeom>
          <a:noFill/>
          <a:ln w="19050" cap="flat" cmpd="sng" algn="ctr">
            <a:solidFill>
              <a:srgbClr val="6D6E72">
                <a:lumMod val="20000"/>
                <a:lumOff val="80000"/>
              </a:srgbClr>
            </a:solidFill>
            <a:prstDash val="solid"/>
            <a:miter lim="800000"/>
          </a:ln>
          <a:effectLst/>
        </p:spPr>
      </p:cxnSp>
      <p:cxnSp>
        <p:nvCxnSpPr>
          <p:cNvPr id="47" name="直接连接符 46"/>
          <p:cNvCxnSpPr/>
          <p:nvPr>
            <p:custDataLst>
              <p:tags r:id="rId8"/>
            </p:custDataLst>
          </p:nvPr>
        </p:nvCxnSpPr>
        <p:spPr>
          <a:xfrm>
            <a:off x="5993278" y="3004156"/>
            <a:ext cx="717720" cy="0"/>
          </a:xfrm>
          <a:prstGeom prst="line">
            <a:avLst/>
          </a:prstGeom>
          <a:noFill/>
          <a:ln w="19050" cap="flat" cmpd="sng" algn="ctr">
            <a:solidFill>
              <a:srgbClr val="6D6E72">
                <a:lumMod val="20000"/>
                <a:lumOff val="80000"/>
              </a:srgbClr>
            </a:solidFill>
            <a:prstDash val="solid"/>
            <a:miter lim="800000"/>
          </a:ln>
          <a:effectLst/>
        </p:spPr>
      </p:cxnSp>
      <p:sp>
        <p:nvSpPr>
          <p:cNvPr id="48" name="圆角矩形 3"/>
          <p:cNvSpPr/>
          <p:nvPr>
            <p:custDataLst>
              <p:tags r:id="rId9"/>
            </p:custDataLst>
          </p:nvPr>
        </p:nvSpPr>
        <p:spPr>
          <a:xfrm>
            <a:off x="5416734" y="1216036"/>
            <a:ext cx="1166062" cy="1231646"/>
          </a:xfrm>
          <a:prstGeom prst="roundRect">
            <a:avLst>
              <a:gd name="adj" fmla="val 11370"/>
            </a:avLst>
          </a:pr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50" name="任意多边形 8"/>
          <p:cNvSpPr/>
          <p:nvPr>
            <p:custDataLst>
              <p:tags r:id="rId10"/>
            </p:custDataLst>
          </p:nvPr>
        </p:nvSpPr>
        <p:spPr>
          <a:xfrm rot="10800000">
            <a:off x="5416734" y="1972935"/>
            <a:ext cx="1166062" cy="601248"/>
          </a:xfrm>
          <a:custGeom>
            <a:avLst/>
            <a:gdLst>
              <a:gd name="connsiteX0" fmla="*/ 1270000 w 1270000"/>
              <a:gd name="connsiteY0" fmla="*/ 702308 h 702308"/>
              <a:gd name="connsiteX1" fmla="*/ 0 w 1270000"/>
              <a:gd name="connsiteY1" fmla="*/ 702308 h 702308"/>
              <a:gd name="connsiteX2" fmla="*/ 0 w 1270000"/>
              <a:gd name="connsiteY2" fmla="*/ 294062 h 702308"/>
              <a:gd name="connsiteX3" fmla="*/ 144399 w 1270000"/>
              <a:gd name="connsiteY3" fmla="*/ 149663 h 702308"/>
              <a:gd name="connsiteX4" fmla="*/ 538591 w 1270000"/>
              <a:gd name="connsiteY4" fmla="*/ 149663 h 702308"/>
              <a:gd name="connsiteX5" fmla="*/ 635001 w 1270000"/>
              <a:gd name="connsiteY5" fmla="*/ 0 h 702308"/>
              <a:gd name="connsiteX6" fmla="*/ 731410 w 1270000"/>
              <a:gd name="connsiteY6" fmla="*/ 149663 h 702308"/>
              <a:gd name="connsiteX7" fmla="*/ 1125601 w 1270000"/>
              <a:gd name="connsiteY7" fmla="*/ 149663 h 702308"/>
              <a:gd name="connsiteX8" fmla="*/ 1270000 w 1270000"/>
              <a:gd name="connsiteY8" fmla="*/ 294062 h 70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000" h="702308">
                <a:moveTo>
                  <a:pt x="1270000" y="702308"/>
                </a:moveTo>
                <a:lnTo>
                  <a:pt x="0" y="702308"/>
                </a:lnTo>
                <a:lnTo>
                  <a:pt x="0" y="294062"/>
                </a:lnTo>
                <a:cubicBezTo>
                  <a:pt x="0" y="214313"/>
                  <a:pt x="64650" y="149663"/>
                  <a:pt x="144399" y="149663"/>
                </a:cubicBezTo>
                <a:lnTo>
                  <a:pt x="538591" y="149663"/>
                </a:lnTo>
                <a:lnTo>
                  <a:pt x="635001" y="0"/>
                </a:lnTo>
                <a:lnTo>
                  <a:pt x="731410" y="149663"/>
                </a:lnTo>
                <a:lnTo>
                  <a:pt x="1125601" y="149663"/>
                </a:lnTo>
                <a:cubicBezTo>
                  <a:pt x="1205350" y="149663"/>
                  <a:pt x="1270000" y="214313"/>
                  <a:pt x="1270000" y="294062"/>
                </a:cubicBezTo>
                <a:close/>
              </a:path>
            </a:pathLst>
          </a:custGeom>
          <a:solidFill>
            <a:srgbClr val="931919"/>
          </a:solidFill>
          <a:ln w="12700" cap="flat" cmpd="sng" algn="ctr">
            <a:noFill/>
            <a:prstDash val="solid"/>
            <a:miter lim="800000"/>
          </a:ln>
          <a:effectLst>
            <a:outerShdw blurRad="50800" dist="38100" dir="5400000" algn="t" rotWithShape="0">
              <a:prstClr val="black">
                <a:alpha val="23000"/>
              </a:prstClr>
            </a:outerShdw>
          </a:effectLst>
        </p:spPr>
        <p:txBody>
          <a:bodyPr rtlCol="0" anchor="ctr"/>
          <a:lstStyle/>
          <a:p>
            <a:endParaRPr lang="zh-CN" altLang="en-US" sz="2000">
              <a:solidFill>
                <a:srgbClr val="A80C11"/>
              </a:solidFill>
              <a:latin typeface="微软雅黑" panose="020B0502040204020203" charset="-122"/>
              <a:ea typeface="微软雅黑" panose="020B0502040204020203" charset="-122"/>
              <a:cs typeface="微软雅黑" panose="020B0502040204020203" charset="-122"/>
            </a:endParaRPr>
          </a:p>
        </p:txBody>
      </p:sp>
      <p:sp>
        <p:nvSpPr>
          <p:cNvPr id="51" name="椭圆 50"/>
          <p:cNvSpPr/>
          <p:nvPr>
            <p:custDataLst>
              <p:tags r:id="rId11"/>
            </p:custDataLst>
          </p:nvPr>
        </p:nvSpPr>
        <p:spPr>
          <a:xfrm>
            <a:off x="5729155" y="968612"/>
            <a:ext cx="530723" cy="494853"/>
          </a:xfrm>
          <a:prstGeom prst="ellipse">
            <a:avLst/>
          </a:prstGeom>
          <a:solidFill>
            <a:srgbClr val="931919"/>
          </a:solidFill>
          <a:ln w="12700" cap="flat" cmpd="sng" algn="ctr">
            <a:noFill/>
            <a:prstDash val="solid"/>
            <a:miter lim="800000"/>
          </a:ln>
          <a:effectLst>
            <a:outerShdw blurRad="88900" sx="102000" sy="102000" algn="ctr" rotWithShape="0">
              <a:prstClr val="black">
                <a:alpha val="40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52" name="椭圆 51"/>
          <p:cNvSpPr/>
          <p:nvPr>
            <p:custDataLst>
              <p:tags r:id="rId12"/>
            </p:custDataLst>
          </p:nvPr>
        </p:nvSpPr>
        <p:spPr>
          <a:xfrm>
            <a:off x="5777208" y="1013377"/>
            <a:ext cx="434616" cy="405042"/>
          </a:xfrm>
          <a:prstGeom prst="ellipse">
            <a:avLst/>
          </a:prstGeom>
          <a:solidFill>
            <a:sysClr val="window" lastClr="FFFFFF"/>
          </a:solidFill>
          <a:ln w="12700" cap="flat" cmpd="sng" algn="ctr">
            <a:noFill/>
            <a:prstDash val="solid"/>
            <a:miter lim="800000"/>
          </a:ln>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53" name="圆角矩形 25"/>
          <p:cNvSpPr/>
          <p:nvPr>
            <p:custDataLst>
              <p:tags r:id="rId13"/>
            </p:custDataLst>
          </p:nvPr>
        </p:nvSpPr>
        <p:spPr>
          <a:xfrm>
            <a:off x="6710998" y="2659527"/>
            <a:ext cx="1585908" cy="633915"/>
          </a:xfrm>
          <a:prstGeom prst="roundRect">
            <a:avLst>
              <a:gd name="adj" fmla="val 11370"/>
            </a:avLst>
          </a:pr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54" name="任意多边形 53"/>
          <p:cNvSpPr/>
          <p:nvPr>
            <p:custDataLst>
              <p:tags r:id="rId14"/>
            </p:custDataLst>
          </p:nvPr>
        </p:nvSpPr>
        <p:spPr>
          <a:xfrm>
            <a:off x="6573515" y="2657051"/>
            <a:ext cx="593347" cy="633915"/>
          </a:xfrm>
          <a:custGeom>
            <a:avLst/>
            <a:gdLst>
              <a:gd name="connsiteX0" fmla="*/ 233926 w 646235"/>
              <a:gd name="connsiteY0" fmla="*/ 0 h 740467"/>
              <a:gd name="connsiteX1" fmla="*/ 646235 w 646235"/>
              <a:gd name="connsiteY1" fmla="*/ 0 h 740467"/>
              <a:gd name="connsiteX2" fmla="*/ 646235 w 646235"/>
              <a:gd name="connsiteY2" fmla="*/ 740467 h 740467"/>
              <a:gd name="connsiteX3" fmla="*/ 233926 w 646235"/>
              <a:gd name="connsiteY3" fmla="*/ 740467 h 740467"/>
              <a:gd name="connsiteX4" fmla="*/ 149735 w 646235"/>
              <a:gd name="connsiteY4" fmla="*/ 656276 h 740467"/>
              <a:gd name="connsiteX5" fmla="*/ 149735 w 646235"/>
              <a:gd name="connsiteY5" fmla="*/ 469090 h 740467"/>
              <a:gd name="connsiteX6" fmla="*/ 0 w 646235"/>
              <a:gd name="connsiteY6" fmla="*/ 382243 h 740467"/>
              <a:gd name="connsiteX7" fmla="*/ 149735 w 646235"/>
              <a:gd name="connsiteY7" fmla="*/ 295397 h 740467"/>
              <a:gd name="connsiteX8" fmla="*/ 149735 w 646235"/>
              <a:gd name="connsiteY8" fmla="*/ 84191 h 740467"/>
              <a:gd name="connsiteX9" fmla="*/ 233926 w 646235"/>
              <a:gd name="connsiteY9"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35" h="740467">
                <a:moveTo>
                  <a:pt x="233926" y="0"/>
                </a:moveTo>
                <a:lnTo>
                  <a:pt x="646235" y="0"/>
                </a:lnTo>
                <a:lnTo>
                  <a:pt x="646235" y="740467"/>
                </a:lnTo>
                <a:lnTo>
                  <a:pt x="233926" y="740467"/>
                </a:lnTo>
                <a:cubicBezTo>
                  <a:pt x="187429" y="740467"/>
                  <a:pt x="149735" y="702773"/>
                  <a:pt x="149735" y="656276"/>
                </a:cubicBezTo>
                <a:lnTo>
                  <a:pt x="149735" y="469090"/>
                </a:lnTo>
                <a:lnTo>
                  <a:pt x="0" y="382243"/>
                </a:lnTo>
                <a:lnTo>
                  <a:pt x="149735" y="295397"/>
                </a:lnTo>
                <a:lnTo>
                  <a:pt x="149735" y="84191"/>
                </a:lnTo>
                <a:cubicBezTo>
                  <a:pt x="149735" y="37694"/>
                  <a:pt x="187429" y="0"/>
                  <a:pt x="233926" y="0"/>
                </a:cubicBezTo>
                <a:close/>
              </a:path>
            </a:pathLst>
          </a:custGeom>
          <a:solidFill>
            <a:srgbClr val="FFFFFF"/>
          </a:solidFill>
          <a:ln w="12700" cap="flat" cmpd="sng" algn="ctr">
            <a:noFill/>
            <a:prstDash val="solid"/>
            <a:miter lim="800000"/>
          </a:ln>
          <a:effectLst>
            <a:outerShdw blurRad="50800" dist="38100" dir="10800000" algn="r" rotWithShape="0">
              <a:prstClr val="black">
                <a:alpha val="4000"/>
              </a:prstClr>
            </a:outerShdw>
          </a:effectLst>
        </p:spPr>
        <p:txBody>
          <a:bodyPr rtlCol="0" anchor="ctr"/>
          <a:lstStyle/>
          <a:p>
            <a:endParaRPr lang="zh-CN" altLang="en-US" sz="2000" dirty="0">
              <a:latin typeface="微软雅黑" panose="020B0502040204020203" charset="-122"/>
              <a:ea typeface="微软雅黑" panose="020B0502040204020203" charset="-122"/>
              <a:cs typeface="微软雅黑" panose="020B0502040204020203" charset="-122"/>
            </a:endParaRPr>
          </a:p>
        </p:txBody>
      </p:sp>
      <p:sp>
        <p:nvSpPr>
          <p:cNvPr id="55" name="圆角矩形 35"/>
          <p:cNvSpPr/>
          <p:nvPr>
            <p:custDataLst>
              <p:tags r:id="rId15"/>
            </p:custDataLst>
          </p:nvPr>
        </p:nvSpPr>
        <p:spPr>
          <a:xfrm>
            <a:off x="1583278" y="3772060"/>
            <a:ext cx="1730622" cy="633915"/>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56" name="任意多边形 39"/>
          <p:cNvSpPr/>
          <p:nvPr>
            <p:custDataLst>
              <p:tags r:id="rId16"/>
            </p:custDataLst>
          </p:nvPr>
        </p:nvSpPr>
        <p:spPr>
          <a:xfrm>
            <a:off x="1504917" y="3772060"/>
            <a:ext cx="1864197" cy="633915"/>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57" name="圆角矩形 46"/>
          <p:cNvSpPr/>
          <p:nvPr>
            <p:custDataLst>
              <p:tags r:id="rId17"/>
            </p:custDataLst>
          </p:nvPr>
        </p:nvSpPr>
        <p:spPr>
          <a:xfrm>
            <a:off x="3923792" y="3772060"/>
            <a:ext cx="1730622" cy="633915"/>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58" name="任意多边形 47"/>
          <p:cNvSpPr/>
          <p:nvPr>
            <p:custDataLst>
              <p:tags r:id="rId18"/>
            </p:custDataLst>
          </p:nvPr>
        </p:nvSpPr>
        <p:spPr>
          <a:xfrm>
            <a:off x="3857005" y="3772060"/>
            <a:ext cx="1864197" cy="633915"/>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59" name="圆角矩形 51"/>
          <p:cNvSpPr/>
          <p:nvPr>
            <p:custDataLst>
              <p:tags r:id="rId19"/>
            </p:custDataLst>
          </p:nvPr>
        </p:nvSpPr>
        <p:spPr>
          <a:xfrm>
            <a:off x="8604819" y="3772060"/>
            <a:ext cx="1730622" cy="633915"/>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60" name="任意多边形 52"/>
          <p:cNvSpPr/>
          <p:nvPr>
            <p:custDataLst>
              <p:tags r:id="rId20"/>
            </p:custDataLst>
          </p:nvPr>
        </p:nvSpPr>
        <p:spPr>
          <a:xfrm>
            <a:off x="8538034" y="3772060"/>
            <a:ext cx="1864197" cy="633915"/>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61" name="圆角矩形 56"/>
          <p:cNvSpPr/>
          <p:nvPr>
            <p:custDataLst>
              <p:tags r:id="rId21"/>
            </p:custDataLst>
          </p:nvPr>
        </p:nvSpPr>
        <p:spPr>
          <a:xfrm>
            <a:off x="6264304" y="3772060"/>
            <a:ext cx="1730622" cy="633915"/>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62" name="任意多边形 57"/>
          <p:cNvSpPr/>
          <p:nvPr>
            <p:custDataLst>
              <p:tags r:id="rId22"/>
            </p:custDataLst>
          </p:nvPr>
        </p:nvSpPr>
        <p:spPr>
          <a:xfrm>
            <a:off x="6197520" y="3772060"/>
            <a:ext cx="1864197" cy="633915"/>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63" name="圆角矩形 61"/>
          <p:cNvSpPr/>
          <p:nvPr>
            <p:custDataLst>
              <p:tags r:id="rId23"/>
            </p:custDataLst>
          </p:nvPr>
        </p:nvSpPr>
        <p:spPr>
          <a:xfrm rot="5400000">
            <a:off x="3394132" y="5113881"/>
            <a:ext cx="1613653" cy="679867"/>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64" name="任意多边形 62"/>
          <p:cNvSpPr/>
          <p:nvPr>
            <p:custDataLst>
              <p:tags r:id="rId24"/>
            </p:custDataLst>
          </p:nvPr>
        </p:nvSpPr>
        <p:spPr>
          <a:xfrm rot="5400000">
            <a:off x="3331862" y="5113879"/>
            <a:ext cx="1738199" cy="679867"/>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65" name="圆角矩形 66"/>
          <p:cNvSpPr/>
          <p:nvPr>
            <p:custDataLst>
              <p:tags r:id="rId25"/>
            </p:custDataLst>
          </p:nvPr>
        </p:nvSpPr>
        <p:spPr>
          <a:xfrm rot="5400000">
            <a:off x="4566400" y="5113881"/>
            <a:ext cx="1613653" cy="679867"/>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66" name="任意多边形 67"/>
          <p:cNvSpPr/>
          <p:nvPr>
            <p:custDataLst>
              <p:tags r:id="rId26"/>
            </p:custDataLst>
          </p:nvPr>
        </p:nvSpPr>
        <p:spPr>
          <a:xfrm rot="5400000">
            <a:off x="4504130" y="5113879"/>
            <a:ext cx="1738199" cy="679867"/>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67" name="圆角矩形 71"/>
          <p:cNvSpPr/>
          <p:nvPr>
            <p:custDataLst>
              <p:tags r:id="rId27"/>
            </p:custDataLst>
          </p:nvPr>
        </p:nvSpPr>
        <p:spPr>
          <a:xfrm rot="5400000">
            <a:off x="5738669" y="5113881"/>
            <a:ext cx="1613653" cy="679867"/>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dirty="0">
              <a:latin typeface="微软雅黑" panose="020B0502040204020203" charset="-122"/>
              <a:ea typeface="微软雅黑" panose="020B0502040204020203" charset="-122"/>
              <a:cs typeface="微软雅黑" panose="020B0502040204020203" charset="-122"/>
            </a:endParaRPr>
          </a:p>
        </p:txBody>
      </p:sp>
      <p:sp>
        <p:nvSpPr>
          <p:cNvPr id="68" name="任意多边形 72"/>
          <p:cNvSpPr/>
          <p:nvPr>
            <p:custDataLst>
              <p:tags r:id="rId28"/>
            </p:custDataLst>
          </p:nvPr>
        </p:nvSpPr>
        <p:spPr>
          <a:xfrm rot="5400000">
            <a:off x="5676395" y="5113879"/>
            <a:ext cx="1738199" cy="679867"/>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69" name="圆角矩形 76"/>
          <p:cNvSpPr/>
          <p:nvPr>
            <p:custDataLst>
              <p:tags r:id="rId29"/>
            </p:custDataLst>
          </p:nvPr>
        </p:nvSpPr>
        <p:spPr>
          <a:xfrm rot="5400000">
            <a:off x="6910934" y="5113881"/>
            <a:ext cx="1613653" cy="679867"/>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70" name="任意多边形 77"/>
          <p:cNvSpPr/>
          <p:nvPr>
            <p:custDataLst>
              <p:tags r:id="rId30"/>
            </p:custDataLst>
          </p:nvPr>
        </p:nvSpPr>
        <p:spPr>
          <a:xfrm rot="5400000">
            <a:off x="6848664" y="5113879"/>
            <a:ext cx="1738199" cy="679867"/>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71" name="圆角矩形 81"/>
          <p:cNvSpPr/>
          <p:nvPr>
            <p:custDataLst>
              <p:tags r:id="rId31"/>
            </p:custDataLst>
          </p:nvPr>
        </p:nvSpPr>
        <p:spPr>
          <a:xfrm rot="5400000">
            <a:off x="1049595" y="5113881"/>
            <a:ext cx="1613653" cy="679867"/>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72" name="任意多边形 82"/>
          <p:cNvSpPr/>
          <p:nvPr>
            <p:custDataLst>
              <p:tags r:id="rId32"/>
            </p:custDataLst>
          </p:nvPr>
        </p:nvSpPr>
        <p:spPr>
          <a:xfrm rot="5400000">
            <a:off x="987325" y="5113879"/>
            <a:ext cx="1738199" cy="679867"/>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73" name="圆角矩形 86"/>
          <p:cNvSpPr/>
          <p:nvPr>
            <p:custDataLst>
              <p:tags r:id="rId33"/>
            </p:custDataLst>
          </p:nvPr>
        </p:nvSpPr>
        <p:spPr>
          <a:xfrm rot="5400000">
            <a:off x="2221864" y="5113881"/>
            <a:ext cx="1613653" cy="679867"/>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74" name="任意多边形 87"/>
          <p:cNvSpPr/>
          <p:nvPr>
            <p:custDataLst>
              <p:tags r:id="rId34"/>
            </p:custDataLst>
          </p:nvPr>
        </p:nvSpPr>
        <p:spPr>
          <a:xfrm rot="5400000">
            <a:off x="2159593" y="5113879"/>
            <a:ext cx="1738199" cy="679867"/>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75" name="圆角矩形 91"/>
          <p:cNvSpPr/>
          <p:nvPr>
            <p:custDataLst>
              <p:tags r:id="rId35"/>
            </p:custDataLst>
          </p:nvPr>
        </p:nvSpPr>
        <p:spPr>
          <a:xfrm rot="5400000">
            <a:off x="8083202" y="5113881"/>
            <a:ext cx="1613653" cy="679867"/>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76" name="任意多边形 92"/>
          <p:cNvSpPr/>
          <p:nvPr>
            <p:custDataLst>
              <p:tags r:id="rId36"/>
            </p:custDataLst>
          </p:nvPr>
        </p:nvSpPr>
        <p:spPr>
          <a:xfrm rot="5400000">
            <a:off x="8020932" y="5113879"/>
            <a:ext cx="1738199" cy="679867"/>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77" name="圆角矩形 96"/>
          <p:cNvSpPr/>
          <p:nvPr>
            <p:custDataLst>
              <p:tags r:id="rId37"/>
            </p:custDataLst>
          </p:nvPr>
        </p:nvSpPr>
        <p:spPr>
          <a:xfrm rot="5400000">
            <a:off x="9255471" y="5113881"/>
            <a:ext cx="1613653" cy="679867"/>
          </a:xfrm>
          <a:prstGeom prst="roundRect">
            <a:avLst>
              <a:gd name="adj" fmla="val 11370"/>
            </a:avLst>
          </a:prstGeom>
          <a:solidFill>
            <a:srgbClr val="931919"/>
          </a:solidFill>
          <a:ln w="12700" cap="flat" cmpd="sng" algn="ctr">
            <a:noFill/>
            <a:prstDash val="solid"/>
            <a:miter lim="800000"/>
          </a:ln>
          <a:effectLst>
            <a:outerShdw blurRad="152400" dist="38100" dir="16200000" rotWithShape="0">
              <a:prstClr val="black">
                <a:alpha val="12000"/>
              </a:prstClr>
            </a:outerShdw>
          </a:effectLst>
        </p:spPr>
        <p:txBody>
          <a:bodyPr rtlCol="0" anchor="ctr"/>
          <a:lstStyle/>
          <a:p>
            <a:endParaRPr lang="zh-CN" altLang="en-US" sz="2000" dirty="0">
              <a:latin typeface="微软雅黑" panose="020B0502040204020203" charset="-122"/>
              <a:ea typeface="微软雅黑" panose="020B0502040204020203" charset="-122"/>
              <a:cs typeface="微软雅黑" panose="020B0502040204020203" charset="-122"/>
            </a:endParaRPr>
          </a:p>
        </p:txBody>
      </p:sp>
      <p:sp>
        <p:nvSpPr>
          <p:cNvPr id="78" name="任意多边形 97"/>
          <p:cNvSpPr/>
          <p:nvPr>
            <p:custDataLst>
              <p:tags r:id="rId38"/>
            </p:custDataLst>
          </p:nvPr>
        </p:nvSpPr>
        <p:spPr>
          <a:xfrm rot="5400000">
            <a:off x="9193199" y="5113879"/>
            <a:ext cx="1738199" cy="679867"/>
          </a:xfrm>
          <a:custGeom>
            <a:avLst/>
            <a:gdLst>
              <a:gd name="connsiteX0" fmla="*/ 84191 w 1884885"/>
              <a:gd name="connsiteY0" fmla="*/ 0 h 740467"/>
              <a:gd name="connsiteX1" fmla="*/ 267510 w 1884885"/>
              <a:gd name="connsiteY1" fmla="*/ 0 h 740467"/>
              <a:gd name="connsiteX2" fmla="*/ 267510 w 1884885"/>
              <a:gd name="connsiteY2" fmla="*/ 206595 h 740467"/>
              <a:gd name="connsiteX3" fmla="*/ 1617373 w 1884885"/>
              <a:gd name="connsiteY3" fmla="*/ 206595 h 740467"/>
              <a:gd name="connsiteX4" fmla="*/ 1617373 w 1884885"/>
              <a:gd name="connsiteY4" fmla="*/ 0 h 740467"/>
              <a:gd name="connsiteX5" fmla="*/ 1800694 w 1884885"/>
              <a:gd name="connsiteY5" fmla="*/ 0 h 740467"/>
              <a:gd name="connsiteX6" fmla="*/ 1884885 w 1884885"/>
              <a:gd name="connsiteY6" fmla="*/ 84191 h 740467"/>
              <a:gd name="connsiteX7" fmla="*/ 1884885 w 1884885"/>
              <a:gd name="connsiteY7" fmla="*/ 656276 h 740467"/>
              <a:gd name="connsiteX8" fmla="*/ 1800694 w 1884885"/>
              <a:gd name="connsiteY8" fmla="*/ 740467 h 740467"/>
              <a:gd name="connsiteX9" fmla="*/ 84191 w 1884885"/>
              <a:gd name="connsiteY9" fmla="*/ 740467 h 740467"/>
              <a:gd name="connsiteX10" fmla="*/ 0 w 1884885"/>
              <a:gd name="connsiteY10" fmla="*/ 656276 h 740467"/>
              <a:gd name="connsiteX11" fmla="*/ 0 w 1884885"/>
              <a:gd name="connsiteY11" fmla="*/ 84191 h 740467"/>
              <a:gd name="connsiteX12" fmla="*/ 84191 w 1884885"/>
              <a:gd name="connsiteY12" fmla="*/ 0 h 7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885" h="740467">
                <a:moveTo>
                  <a:pt x="84191" y="0"/>
                </a:moveTo>
                <a:lnTo>
                  <a:pt x="267510" y="0"/>
                </a:lnTo>
                <a:lnTo>
                  <a:pt x="267510" y="206595"/>
                </a:lnTo>
                <a:lnTo>
                  <a:pt x="1617373" y="206595"/>
                </a:lnTo>
                <a:lnTo>
                  <a:pt x="1617373" y="0"/>
                </a:lnTo>
                <a:lnTo>
                  <a:pt x="1800694" y="0"/>
                </a:lnTo>
                <a:cubicBezTo>
                  <a:pt x="1847191" y="0"/>
                  <a:pt x="1884885" y="37694"/>
                  <a:pt x="1884885" y="84191"/>
                </a:cubicBezTo>
                <a:lnTo>
                  <a:pt x="1884885" y="656276"/>
                </a:lnTo>
                <a:cubicBezTo>
                  <a:pt x="1884885" y="702773"/>
                  <a:pt x="1847191" y="740467"/>
                  <a:pt x="1800694" y="740467"/>
                </a:cubicBezTo>
                <a:lnTo>
                  <a:pt x="84191" y="740467"/>
                </a:lnTo>
                <a:cubicBezTo>
                  <a:pt x="37694" y="740467"/>
                  <a:pt x="0" y="702773"/>
                  <a:pt x="0" y="656276"/>
                </a:cubicBezTo>
                <a:lnTo>
                  <a:pt x="0" y="84191"/>
                </a:lnTo>
                <a:cubicBezTo>
                  <a:pt x="0" y="37694"/>
                  <a:pt x="37694" y="0"/>
                  <a:pt x="84191" y="0"/>
                </a:cubicBezTo>
                <a:close/>
              </a:path>
            </a:pathLst>
          </a:custGeom>
          <a:solidFill>
            <a:srgbClr val="FFFFFF"/>
          </a:solidFill>
          <a:ln w="12700" cap="flat" cmpd="sng" algn="ctr">
            <a:noFill/>
            <a:prstDash val="solid"/>
            <a:miter lim="800000"/>
          </a:ln>
          <a:effectLst>
            <a:outerShdw blurRad="165100" sx="102000" sy="102000" algn="ctr" rotWithShape="0">
              <a:prstClr val="black">
                <a:alpha val="26000"/>
              </a:prstClr>
            </a:outerShdw>
          </a:effectLst>
        </p:spPr>
        <p:txBody>
          <a:bodyPr rtlCol="0" anchor="ctr"/>
          <a:lstStyle/>
          <a:p>
            <a:endParaRPr lang="zh-CN" altLang="en-US" sz="2000">
              <a:latin typeface="微软雅黑" panose="020B0502040204020203" charset="-122"/>
              <a:ea typeface="微软雅黑" panose="020B0502040204020203" charset="-122"/>
              <a:cs typeface="微软雅黑" panose="020B0502040204020203" charset="-122"/>
            </a:endParaRPr>
          </a:p>
        </p:txBody>
      </p:sp>
      <p:sp>
        <p:nvSpPr>
          <p:cNvPr id="79" name="矩形 78"/>
          <p:cNvSpPr/>
          <p:nvPr>
            <p:custDataLst>
              <p:tags r:id="rId39"/>
            </p:custDataLst>
          </p:nvPr>
        </p:nvSpPr>
        <p:spPr>
          <a:xfrm>
            <a:off x="5389388" y="1529444"/>
            <a:ext cx="1212623" cy="439540"/>
          </a:xfrm>
          <a:prstGeom prst="rect">
            <a:avLst/>
          </a:prstGeom>
          <a:noFill/>
        </p:spPr>
        <p:txBody>
          <a:bodyPr wrap="square" anchor="ctr" anchorCtr="0">
            <a:normAutofit fontScale="90000"/>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80" name="矩形 79"/>
          <p:cNvSpPr/>
          <p:nvPr>
            <p:custDataLst>
              <p:tags r:id="rId40"/>
            </p:custDataLst>
          </p:nvPr>
        </p:nvSpPr>
        <p:spPr>
          <a:xfrm>
            <a:off x="7086175" y="2759025"/>
            <a:ext cx="1212623" cy="439540"/>
          </a:xfrm>
          <a:prstGeom prst="rect">
            <a:avLst/>
          </a:prstGeom>
          <a:noFill/>
        </p:spPr>
        <p:txBody>
          <a:bodyPr wrap="square" anchor="ctr" anchorCtr="0">
            <a:normAutofit fontScale="90000"/>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81" name="矩形 80"/>
          <p:cNvSpPr/>
          <p:nvPr>
            <p:custDataLst>
              <p:tags r:id="rId41"/>
            </p:custDataLst>
          </p:nvPr>
        </p:nvSpPr>
        <p:spPr>
          <a:xfrm>
            <a:off x="1632418" y="3973854"/>
            <a:ext cx="1614001" cy="439540"/>
          </a:xfrm>
          <a:prstGeom prst="rect">
            <a:avLst/>
          </a:prstGeom>
          <a:noFill/>
        </p:spPr>
        <p:txBody>
          <a:bodyPr wrap="square" anchor="ctr" anchorCtr="0">
            <a:normAutofit/>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82" name="矩形 81"/>
          <p:cNvSpPr/>
          <p:nvPr>
            <p:custDataLst>
              <p:tags r:id="rId42"/>
            </p:custDataLst>
          </p:nvPr>
        </p:nvSpPr>
        <p:spPr>
          <a:xfrm>
            <a:off x="8709443" y="3973854"/>
            <a:ext cx="1614001" cy="439540"/>
          </a:xfrm>
          <a:prstGeom prst="rect">
            <a:avLst/>
          </a:prstGeom>
          <a:noFill/>
        </p:spPr>
        <p:txBody>
          <a:bodyPr wrap="square" anchor="ctr" anchorCtr="0">
            <a:normAutofit/>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83" name="矩形 82"/>
          <p:cNvSpPr/>
          <p:nvPr>
            <p:custDataLst>
              <p:tags r:id="rId43"/>
            </p:custDataLst>
          </p:nvPr>
        </p:nvSpPr>
        <p:spPr>
          <a:xfrm>
            <a:off x="6313713" y="3973854"/>
            <a:ext cx="1614001" cy="439540"/>
          </a:xfrm>
          <a:prstGeom prst="rect">
            <a:avLst/>
          </a:prstGeom>
          <a:noFill/>
        </p:spPr>
        <p:txBody>
          <a:bodyPr wrap="square" anchor="ctr" anchorCtr="0">
            <a:normAutofit/>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84" name="矩形 83"/>
          <p:cNvSpPr/>
          <p:nvPr>
            <p:custDataLst>
              <p:tags r:id="rId44"/>
            </p:custDataLst>
          </p:nvPr>
        </p:nvSpPr>
        <p:spPr>
          <a:xfrm>
            <a:off x="4004710" y="3973854"/>
            <a:ext cx="1614001" cy="439540"/>
          </a:xfrm>
          <a:prstGeom prst="rect">
            <a:avLst/>
          </a:prstGeom>
          <a:noFill/>
        </p:spPr>
        <p:txBody>
          <a:bodyPr wrap="square" anchor="ctr" anchorCtr="0">
            <a:normAutofit/>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85" name="矩形 84"/>
          <p:cNvSpPr/>
          <p:nvPr>
            <p:custDataLst>
              <p:tags r:id="rId45"/>
            </p:custDataLst>
          </p:nvPr>
        </p:nvSpPr>
        <p:spPr>
          <a:xfrm rot="5400000">
            <a:off x="1193174" y="5262569"/>
            <a:ext cx="1167463" cy="436159"/>
          </a:xfrm>
          <a:prstGeom prst="rect">
            <a:avLst/>
          </a:prstGeom>
          <a:noFill/>
        </p:spPr>
        <p:txBody>
          <a:bodyPr wrap="square" anchor="ctr" anchorCtr="0">
            <a:normAutofit fontScale="90000"/>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86" name="矩形 85"/>
          <p:cNvSpPr/>
          <p:nvPr>
            <p:custDataLst>
              <p:tags r:id="rId46"/>
            </p:custDataLst>
          </p:nvPr>
        </p:nvSpPr>
        <p:spPr>
          <a:xfrm rot="5400000">
            <a:off x="2364896" y="5262570"/>
            <a:ext cx="1167463" cy="436159"/>
          </a:xfrm>
          <a:prstGeom prst="rect">
            <a:avLst/>
          </a:prstGeom>
          <a:noFill/>
        </p:spPr>
        <p:txBody>
          <a:bodyPr wrap="square" anchor="ctr" anchorCtr="0">
            <a:normAutofit fontScale="90000"/>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87" name="矩形 86"/>
          <p:cNvSpPr/>
          <p:nvPr>
            <p:custDataLst>
              <p:tags r:id="rId47"/>
            </p:custDataLst>
          </p:nvPr>
        </p:nvSpPr>
        <p:spPr>
          <a:xfrm rot="5400000">
            <a:off x="3512317" y="5262570"/>
            <a:ext cx="1167463" cy="436159"/>
          </a:xfrm>
          <a:prstGeom prst="rect">
            <a:avLst/>
          </a:prstGeom>
          <a:noFill/>
        </p:spPr>
        <p:txBody>
          <a:bodyPr wrap="square" anchor="ctr" anchorCtr="0">
            <a:normAutofit fontScale="90000"/>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88" name="矩形 87"/>
          <p:cNvSpPr/>
          <p:nvPr>
            <p:custDataLst>
              <p:tags r:id="rId48"/>
            </p:custDataLst>
          </p:nvPr>
        </p:nvSpPr>
        <p:spPr>
          <a:xfrm rot="5400000">
            <a:off x="4704454" y="5262570"/>
            <a:ext cx="1167463" cy="436159"/>
          </a:xfrm>
          <a:prstGeom prst="rect">
            <a:avLst/>
          </a:prstGeom>
          <a:noFill/>
        </p:spPr>
        <p:txBody>
          <a:bodyPr wrap="square" anchor="ctr" anchorCtr="0">
            <a:normAutofit fontScale="90000"/>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95" name="矩形 94"/>
          <p:cNvSpPr/>
          <p:nvPr>
            <p:custDataLst>
              <p:tags r:id="rId49"/>
            </p:custDataLst>
          </p:nvPr>
        </p:nvSpPr>
        <p:spPr>
          <a:xfrm rot="5400000">
            <a:off x="5845539" y="5262570"/>
            <a:ext cx="1167463" cy="436159"/>
          </a:xfrm>
          <a:prstGeom prst="rect">
            <a:avLst/>
          </a:prstGeom>
          <a:noFill/>
        </p:spPr>
        <p:txBody>
          <a:bodyPr wrap="square" anchor="ctr" anchorCtr="0">
            <a:normAutofit fontScale="90000"/>
          </a:bodyPr>
          <a:lstStyle/>
          <a:p>
            <a:pPr algn="ctr">
              <a:lnSpc>
                <a:spcPct val="120000"/>
              </a:lnSpc>
              <a:spcAft>
                <a:spcPts val="0"/>
              </a:spcAft>
            </a:pPr>
            <a:r>
              <a:rPr lang="zh-CN" altLang="zh-CN" b="1" spc="300" dirty="0">
                <a:latin typeface="微软雅黑" panose="020B0502040204020203" charset="-122"/>
                <a:ea typeface="微软雅黑" panose="020B0502040204020203" charset="-122"/>
                <a:cs typeface="微软雅黑" panose="020B0502040204020203" charset="-122"/>
              </a:rPr>
              <a:t>添加标题</a:t>
            </a:r>
          </a:p>
        </p:txBody>
      </p:sp>
      <p:sp>
        <p:nvSpPr>
          <p:cNvPr id="97" name="矩形 96"/>
          <p:cNvSpPr/>
          <p:nvPr>
            <p:custDataLst>
              <p:tags r:id="rId50"/>
            </p:custDataLst>
          </p:nvPr>
        </p:nvSpPr>
        <p:spPr>
          <a:xfrm rot="5400000">
            <a:off x="7009846" y="5262572"/>
            <a:ext cx="1167463" cy="436159"/>
          </a:xfrm>
          <a:prstGeom prst="rect">
            <a:avLst/>
          </a:prstGeom>
          <a:noFill/>
        </p:spPr>
        <p:txBody>
          <a:bodyPr wrap="square" anchor="ctr" anchorCtr="0">
            <a:normAutofit fontScale="90000"/>
          </a:bodyPr>
          <a:lstStyle/>
          <a:p>
            <a:pPr algn="ctr">
              <a:lnSpc>
                <a:spcPct val="120000"/>
              </a:lnSpc>
              <a:spcAft>
                <a:spcPts val="0"/>
              </a:spcAft>
            </a:pPr>
            <a:r>
              <a:rPr lang="zh-CN" altLang="zh-CN" b="1" spc="300" dirty="0">
                <a:latin typeface="微软雅黑" panose="020B0502040204020203" charset="-122"/>
                <a:ea typeface="微软雅黑" panose="020B0502040204020203" charset="-122"/>
                <a:cs typeface="微软雅黑" panose="020B0502040204020203" charset="-122"/>
              </a:rPr>
              <a:t>添加标题</a:t>
            </a:r>
          </a:p>
        </p:txBody>
      </p:sp>
      <p:sp>
        <p:nvSpPr>
          <p:cNvPr id="98" name="矩形 97"/>
          <p:cNvSpPr/>
          <p:nvPr>
            <p:custDataLst>
              <p:tags r:id="rId51"/>
            </p:custDataLst>
          </p:nvPr>
        </p:nvSpPr>
        <p:spPr>
          <a:xfrm rot="5400000">
            <a:off x="8220990" y="5262570"/>
            <a:ext cx="1167463" cy="436159"/>
          </a:xfrm>
          <a:prstGeom prst="rect">
            <a:avLst/>
          </a:prstGeom>
          <a:noFill/>
        </p:spPr>
        <p:txBody>
          <a:bodyPr wrap="square" anchor="ctr" anchorCtr="0">
            <a:normAutofit fontScale="90000"/>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99" name="矩形 98"/>
          <p:cNvSpPr/>
          <p:nvPr>
            <p:custDataLst>
              <p:tags r:id="rId52"/>
            </p:custDataLst>
          </p:nvPr>
        </p:nvSpPr>
        <p:spPr>
          <a:xfrm rot="5400000">
            <a:off x="9395341" y="5262570"/>
            <a:ext cx="1167463" cy="436159"/>
          </a:xfrm>
          <a:prstGeom prst="rect">
            <a:avLst/>
          </a:prstGeom>
          <a:noFill/>
        </p:spPr>
        <p:txBody>
          <a:bodyPr wrap="square" anchor="ctr" anchorCtr="0">
            <a:normAutofit fontScale="90000"/>
          </a:bodyPr>
          <a:lstStyle/>
          <a:p>
            <a:pPr algn="ctr">
              <a:lnSpc>
                <a:spcPct val="120000"/>
              </a:lnSpc>
              <a:spcAft>
                <a:spcPts val="0"/>
              </a:spcAft>
            </a:pPr>
            <a:r>
              <a:rPr lang="zh-CN" altLang="zh-CN" b="1" spc="300">
                <a:latin typeface="微软雅黑" panose="020B0502040204020203" charset="-122"/>
                <a:ea typeface="微软雅黑" panose="020B0502040204020203" charset="-122"/>
                <a:cs typeface="微软雅黑" panose="020B0502040204020203" charset="-122"/>
              </a:rPr>
              <a:t>添加标题</a:t>
            </a:r>
          </a:p>
        </p:txBody>
      </p:sp>
      <p:sp>
        <p:nvSpPr>
          <p:cNvPr id="100" name="文本框 99"/>
          <p:cNvSpPr txBox="1"/>
          <p:nvPr/>
        </p:nvSpPr>
        <p:spPr>
          <a:xfrm>
            <a:off x="6111240" y="2044065"/>
            <a:ext cx="309880" cy="368300"/>
          </a:xfrm>
          <a:prstGeom prst="rect">
            <a:avLst/>
          </a:prstGeom>
          <a:noFill/>
        </p:spPr>
        <p:txBody>
          <a:bodyPr wrap="none" rtlCol="0">
            <a:spAutoFit/>
          </a:bodyPr>
          <a:lstStyle/>
          <a:p>
            <a:endParaRPr lang="zh-CN" altLang="en-US">
              <a:cs typeface="微软雅黑" panose="020B0502040204020203"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íṥļïḑê"/>
          <p:cNvGrpSpPr/>
          <p:nvPr/>
        </p:nvGrpSpPr>
        <p:grpSpPr>
          <a:xfrm>
            <a:off x="529590" y="600710"/>
            <a:ext cx="425450" cy="530860"/>
            <a:chOff x="996950" y="1409700"/>
            <a:chExt cx="3217863" cy="4044950"/>
          </a:xfrm>
          <a:solidFill>
            <a:srgbClr val="A80C11"/>
          </a:solidFill>
        </p:grpSpPr>
        <p:sp>
          <p:nvSpPr>
            <p:cNvPr id="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8"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5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5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grpSp>
      <p:sp>
        <p:nvSpPr>
          <p:cNvPr id="52" name="矩形 51"/>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微软雅黑" panose="020B0502040204020203" charset="-122"/>
                <a:ea typeface="微软雅黑" panose="020B0502040204020203" charset="-122"/>
                <a:cs typeface="微软雅黑" panose="020B0502040204020203" charset="-122"/>
                <a:sym typeface="+mn-lt"/>
              </a:rPr>
              <a:t>请输入您的标题</a:t>
            </a:r>
          </a:p>
        </p:txBody>
      </p:sp>
      <p:cxnSp>
        <p:nvCxnSpPr>
          <p:cNvPr id="53" name="直接连接符 52"/>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cxnSp>
        <p:nvCxnSpPr>
          <p:cNvPr id="196" name="直接连接符 15"/>
          <p:cNvCxnSpPr>
            <a:cxnSpLocks noChangeShapeType="1"/>
          </p:cNvCxnSpPr>
          <p:nvPr/>
        </p:nvCxnSpPr>
        <p:spPr bwMode="auto">
          <a:xfrm>
            <a:off x="2783785" y="2733114"/>
            <a:ext cx="8551670" cy="3900"/>
          </a:xfrm>
          <a:prstGeom prst="line">
            <a:avLst/>
          </a:prstGeom>
          <a:noFill/>
          <a:ln w="19050">
            <a:solidFill>
              <a:srgbClr val="931919"/>
            </a:solidFill>
            <a:round/>
          </a:ln>
          <a:extLst>
            <a:ext uri="{909E8E84-426E-40DD-AFC4-6F175D3DCCD1}">
              <a14:hiddenFill xmlns:a14="http://schemas.microsoft.com/office/drawing/2010/main">
                <a:noFill/>
              </a14:hiddenFill>
            </a:ext>
          </a:extLst>
        </p:spPr>
      </p:cxnSp>
      <p:sp>
        <p:nvSpPr>
          <p:cNvPr id="198" name="TextBox 45"/>
          <p:cNvSpPr txBox="1">
            <a:spLocks noChangeArrowheads="1"/>
          </p:cNvSpPr>
          <p:nvPr/>
        </p:nvSpPr>
        <p:spPr bwMode="auto">
          <a:xfrm>
            <a:off x="771169" y="2553663"/>
            <a:ext cx="1503611" cy="398780"/>
          </a:xfrm>
          <a:prstGeom prst="rect">
            <a:avLst/>
          </a:prstGeom>
          <a:solidFill>
            <a:srgbClr val="93191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r>
              <a:rPr lang="zh-CN" altLang="en-US"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rPr>
              <a:t>输入标题</a:t>
            </a:r>
          </a:p>
        </p:txBody>
      </p:sp>
      <p:sp>
        <p:nvSpPr>
          <p:cNvPr id="199" name="右箭头 1"/>
          <p:cNvSpPr>
            <a:spLocks noChangeArrowheads="1"/>
          </p:cNvSpPr>
          <p:nvPr/>
        </p:nvSpPr>
        <p:spPr bwMode="auto">
          <a:xfrm>
            <a:off x="2397644" y="2614151"/>
            <a:ext cx="273029" cy="245726"/>
          </a:xfrm>
          <a:prstGeom prst="rightArrow">
            <a:avLst>
              <a:gd name="adj1" fmla="val 50000"/>
              <a:gd name="adj2" fmla="val 50000"/>
            </a:avLst>
          </a:prstGeom>
          <a:solidFill>
            <a:srgbClr val="9319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endParaRPr lang="zh-CN" altLang="en-US"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endParaRPr>
          </a:p>
        </p:txBody>
      </p:sp>
      <p:sp>
        <p:nvSpPr>
          <p:cNvPr id="200" name="椭圆 12"/>
          <p:cNvSpPr>
            <a:spLocks noChangeArrowheads="1"/>
          </p:cNvSpPr>
          <p:nvPr/>
        </p:nvSpPr>
        <p:spPr bwMode="auto">
          <a:xfrm>
            <a:off x="2754533" y="1941329"/>
            <a:ext cx="1593321" cy="1591371"/>
          </a:xfrm>
          <a:prstGeom prst="ellipse">
            <a:avLst/>
          </a:prstGeom>
          <a:solidFill>
            <a:srgbClr val="931919"/>
          </a:solidFill>
          <a:ln w="57150">
            <a:solidFill>
              <a:schemeClr val="accent2">
                <a:lumMod val="20000"/>
                <a:lumOff val="80000"/>
              </a:schemeClr>
            </a:solidFill>
            <a:round/>
          </a:ln>
        </p:spPr>
        <p:txBody>
          <a:bodyPr anchor="ct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endParaRPr lang="zh-CN" altLang="en-US" b="1" dirty="0">
              <a:solidFill>
                <a:srgbClr val="FFFFFF"/>
              </a:solidFill>
              <a:latin typeface="微软雅黑" panose="020B0502040204020203" charset="-122"/>
              <a:ea typeface="微软雅黑" panose="020B0502040204020203" charset="-122"/>
              <a:cs typeface="微软雅黑" panose="020B0502040204020203" charset="-122"/>
            </a:endParaRPr>
          </a:p>
        </p:txBody>
      </p:sp>
      <p:sp>
        <p:nvSpPr>
          <p:cNvPr id="201" name="TextBox 13"/>
          <p:cNvSpPr txBox="1">
            <a:spLocks noChangeArrowheads="1"/>
          </p:cNvSpPr>
          <p:nvPr/>
        </p:nvSpPr>
        <p:spPr bwMode="auto">
          <a:xfrm>
            <a:off x="2795485" y="2367138"/>
            <a:ext cx="1550419"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r>
              <a:rPr lang="zh-CN" altLang="en-US"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rPr>
              <a:t>输入</a:t>
            </a:r>
            <a:endParaRPr lang="en-US" altLang="zh-CN"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endParaRPr>
          </a:p>
          <a:p>
            <a:pPr algn="ctr" eaLnBrk="1" hangingPunct="1">
              <a:buFont typeface="微软雅黑" panose="020B0502040204020203" charset="-122"/>
              <a:buNone/>
            </a:pPr>
            <a:r>
              <a:rPr lang="zh-CN" altLang="en-US"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rPr>
              <a:t>标题</a:t>
            </a:r>
          </a:p>
        </p:txBody>
      </p:sp>
      <p:sp>
        <p:nvSpPr>
          <p:cNvPr id="202" name="椭圆 46"/>
          <p:cNvSpPr>
            <a:spLocks noChangeArrowheads="1"/>
          </p:cNvSpPr>
          <p:nvPr/>
        </p:nvSpPr>
        <p:spPr bwMode="auto">
          <a:xfrm>
            <a:off x="4501921" y="1941329"/>
            <a:ext cx="1591371" cy="1591371"/>
          </a:xfrm>
          <a:prstGeom prst="ellipse">
            <a:avLst/>
          </a:prstGeom>
          <a:solidFill>
            <a:srgbClr val="931919"/>
          </a:solidFill>
          <a:ln w="57150">
            <a:solidFill>
              <a:schemeClr val="accent2">
                <a:lumMod val="20000"/>
                <a:lumOff val="80000"/>
              </a:schemeClr>
            </a:solidFill>
            <a:round/>
          </a:ln>
        </p:spPr>
        <p:txBody>
          <a:bodyPr anchor="ct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endParaRPr lang="zh-CN" altLang="en-US" b="1" dirty="0">
              <a:solidFill>
                <a:srgbClr val="FFFFFF"/>
              </a:solidFill>
              <a:latin typeface="微软雅黑" panose="020B0502040204020203" charset="-122"/>
              <a:ea typeface="微软雅黑" panose="020B0502040204020203" charset="-122"/>
              <a:cs typeface="微软雅黑" panose="020B0502040204020203" charset="-122"/>
            </a:endParaRPr>
          </a:p>
        </p:txBody>
      </p:sp>
      <p:sp>
        <p:nvSpPr>
          <p:cNvPr id="203" name="椭圆 47"/>
          <p:cNvSpPr>
            <a:spLocks noChangeArrowheads="1"/>
          </p:cNvSpPr>
          <p:nvPr/>
        </p:nvSpPr>
        <p:spPr bwMode="auto">
          <a:xfrm>
            <a:off x="6249308" y="1941329"/>
            <a:ext cx="1591371" cy="1591371"/>
          </a:xfrm>
          <a:prstGeom prst="ellipse">
            <a:avLst/>
          </a:prstGeom>
          <a:solidFill>
            <a:srgbClr val="931919"/>
          </a:solidFill>
          <a:ln w="57150">
            <a:solidFill>
              <a:schemeClr val="accent2">
                <a:lumMod val="20000"/>
                <a:lumOff val="80000"/>
              </a:schemeClr>
            </a:solidFill>
            <a:round/>
          </a:ln>
        </p:spPr>
        <p:txBody>
          <a:bodyPr anchor="ct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endParaRPr lang="zh-CN" altLang="en-US" b="1" dirty="0">
              <a:solidFill>
                <a:srgbClr val="FFFFFF"/>
              </a:solidFill>
              <a:latin typeface="微软雅黑" panose="020B0502040204020203" charset="-122"/>
              <a:ea typeface="微软雅黑" panose="020B0502040204020203" charset="-122"/>
              <a:cs typeface="微软雅黑" panose="020B0502040204020203" charset="-122"/>
            </a:endParaRPr>
          </a:p>
        </p:txBody>
      </p:sp>
      <p:sp>
        <p:nvSpPr>
          <p:cNvPr id="204" name="椭圆 48"/>
          <p:cNvSpPr>
            <a:spLocks noChangeArrowheads="1"/>
          </p:cNvSpPr>
          <p:nvPr/>
        </p:nvSpPr>
        <p:spPr bwMode="auto">
          <a:xfrm>
            <a:off x="7996696" y="1941329"/>
            <a:ext cx="1591371" cy="1591371"/>
          </a:xfrm>
          <a:prstGeom prst="ellipse">
            <a:avLst/>
          </a:prstGeom>
          <a:solidFill>
            <a:srgbClr val="931919"/>
          </a:solidFill>
          <a:ln w="57150">
            <a:solidFill>
              <a:schemeClr val="accent2">
                <a:lumMod val="20000"/>
                <a:lumOff val="80000"/>
              </a:schemeClr>
            </a:solidFill>
            <a:round/>
          </a:ln>
        </p:spPr>
        <p:txBody>
          <a:bodyPr anchor="ct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endParaRPr lang="zh-CN" altLang="en-US" b="1" dirty="0">
              <a:solidFill>
                <a:srgbClr val="FFFFFF"/>
              </a:solidFill>
              <a:latin typeface="微软雅黑" panose="020B0502040204020203" charset="-122"/>
              <a:ea typeface="微软雅黑" panose="020B0502040204020203" charset="-122"/>
              <a:cs typeface="微软雅黑" panose="020B0502040204020203" charset="-122"/>
            </a:endParaRPr>
          </a:p>
        </p:txBody>
      </p:sp>
      <p:sp>
        <p:nvSpPr>
          <p:cNvPr id="205" name="椭圆 49"/>
          <p:cNvSpPr>
            <a:spLocks noChangeArrowheads="1"/>
          </p:cNvSpPr>
          <p:nvPr/>
        </p:nvSpPr>
        <p:spPr bwMode="auto">
          <a:xfrm>
            <a:off x="9742133" y="1941329"/>
            <a:ext cx="1593322" cy="1591371"/>
          </a:xfrm>
          <a:prstGeom prst="ellipse">
            <a:avLst/>
          </a:prstGeom>
          <a:solidFill>
            <a:srgbClr val="931919"/>
          </a:solidFill>
          <a:ln w="57150">
            <a:solidFill>
              <a:schemeClr val="accent2">
                <a:lumMod val="20000"/>
                <a:lumOff val="80000"/>
              </a:schemeClr>
            </a:solidFill>
            <a:round/>
          </a:ln>
        </p:spPr>
        <p:txBody>
          <a:bodyPr anchor="ct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endParaRPr lang="zh-CN" altLang="en-US" b="1" dirty="0">
              <a:solidFill>
                <a:srgbClr val="FFFFFF"/>
              </a:solidFill>
              <a:latin typeface="微软雅黑" panose="020B0502040204020203" charset="-122"/>
              <a:ea typeface="微软雅黑" panose="020B0502040204020203" charset="-122"/>
              <a:cs typeface="微软雅黑" panose="020B0502040204020203" charset="-122"/>
            </a:endParaRPr>
          </a:p>
        </p:txBody>
      </p:sp>
      <p:sp>
        <p:nvSpPr>
          <p:cNvPr id="206" name="TextBox 13"/>
          <p:cNvSpPr txBox="1">
            <a:spLocks noChangeArrowheads="1"/>
          </p:cNvSpPr>
          <p:nvPr/>
        </p:nvSpPr>
        <p:spPr bwMode="auto">
          <a:xfrm>
            <a:off x="4501920" y="2367138"/>
            <a:ext cx="1550419"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r>
              <a:rPr lang="zh-CN" altLang="en-US"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rPr>
              <a:t>输入</a:t>
            </a:r>
            <a:endParaRPr lang="en-US" altLang="zh-CN"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endParaRPr>
          </a:p>
          <a:p>
            <a:pPr algn="ctr" eaLnBrk="1" hangingPunct="1">
              <a:buFont typeface="微软雅黑" panose="020B0502040204020203" charset="-122"/>
              <a:buNone/>
            </a:pPr>
            <a:r>
              <a:rPr lang="zh-CN" altLang="en-US"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rPr>
              <a:t>标题</a:t>
            </a:r>
          </a:p>
        </p:txBody>
      </p:sp>
      <p:sp>
        <p:nvSpPr>
          <p:cNvPr id="207" name="TextBox 13"/>
          <p:cNvSpPr txBox="1">
            <a:spLocks noChangeArrowheads="1"/>
          </p:cNvSpPr>
          <p:nvPr/>
        </p:nvSpPr>
        <p:spPr bwMode="auto">
          <a:xfrm>
            <a:off x="6247358" y="2367138"/>
            <a:ext cx="1550419"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r>
              <a:rPr lang="zh-CN" altLang="en-US"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rPr>
              <a:t>输入</a:t>
            </a:r>
            <a:endParaRPr lang="en-US" altLang="zh-CN"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endParaRPr>
          </a:p>
          <a:p>
            <a:pPr algn="ctr" eaLnBrk="1" hangingPunct="1">
              <a:buFont typeface="微软雅黑" panose="020B0502040204020203" charset="-122"/>
              <a:buNone/>
            </a:pPr>
            <a:r>
              <a:rPr lang="zh-CN" altLang="en-US"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rPr>
              <a:t>标题</a:t>
            </a:r>
          </a:p>
        </p:txBody>
      </p:sp>
      <p:sp>
        <p:nvSpPr>
          <p:cNvPr id="208" name="TextBox 13"/>
          <p:cNvSpPr txBox="1">
            <a:spLocks noChangeArrowheads="1"/>
          </p:cNvSpPr>
          <p:nvPr/>
        </p:nvSpPr>
        <p:spPr bwMode="auto">
          <a:xfrm>
            <a:off x="8037648" y="2367138"/>
            <a:ext cx="1550419"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r>
              <a:rPr lang="zh-CN" altLang="en-US"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rPr>
              <a:t>输入</a:t>
            </a:r>
            <a:endParaRPr lang="en-US" altLang="zh-CN"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endParaRPr>
          </a:p>
          <a:p>
            <a:pPr algn="ctr" eaLnBrk="1" hangingPunct="1">
              <a:buFont typeface="微软雅黑" panose="020B0502040204020203" charset="-122"/>
              <a:buNone/>
            </a:pPr>
            <a:r>
              <a:rPr lang="zh-CN" altLang="en-US"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rPr>
              <a:t>标题</a:t>
            </a:r>
          </a:p>
        </p:txBody>
      </p:sp>
      <p:sp>
        <p:nvSpPr>
          <p:cNvPr id="209" name="TextBox 13"/>
          <p:cNvSpPr txBox="1">
            <a:spLocks noChangeArrowheads="1"/>
          </p:cNvSpPr>
          <p:nvPr/>
        </p:nvSpPr>
        <p:spPr bwMode="auto">
          <a:xfrm>
            <a:off x="9763584" y="2367138"/>
            <a:ext cx="1550419"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704020202090204" pitchFamily="34" charset="0"/>
                <a:ea typeface="宋体" panose="02010600030101010101" pitchFamily="2" charset="-122"/>
              </a:defRPr>
            </a:lvl1pPr>
            <a:lvl2pPr marL="742950" indent="-285750">
              <a:defRPr>
                <a:solidFill>
                  <a:schemeClr val="tx1"/>
                </a:solidFill>
                <a:latin typeface="Arial" panose="020B0704020202090204" pitchFamily="34" charset="0"/>
                <a:ea typeface="宋体" panose="02010600030101010101" pitchFamily="2" charset="-122"/>
              </a:defRPr>
            </a:lvl2pPr>
            <a:lvl3pPr marL="1143000" indent="-228600">
              <a:defRPr>
                <a:solidFill>
                  <a:schemeClr val="tx1"/>
                </a:solidFill>
                <a:latin typeface="Arial" panose="020B0704020202090204" pitchFamily="34" charset="0"/>
                <a:ea typeface="宋体" panose="02010600030101010101" pitchFamily="2" charset="-122"/>
              </a:defRPr>
            </a:lvl3pPr>
            <a:lvl4pPr marL="1600200" indent="-228600">
              <a:defRPr>
                <a:solidFill>
                  <a:schemeClr val="tx1"/>
                </a:solidFill>
                <a:latin typeface="Arial" panose="020B0704020202090204" pitchFamily="34" charset="0"/>
                <a:ea typeface="宋体" panose="02010600030101010101" pitchFamily="2" charset="-122"/>
              </a:defRPr>
            </a:lvl4pPr>
            <a:lvl5pPr marL="2057400" indent="-228600">
              <a:defRPr>
                <a:solidFill>
                  <a:schemeClr val="tx1"/>
                </a:solidFill>
                <a:latin typeface="Arial" panose="020B07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90204" pitchFamily="34" charset="0"/>
                <a:ea typeface="宋体" panose="02010600030101010101" pitchFamily="2" charset="-122"/>
              </a:defRPr>
            </a:lvl9pPr>
          </a:lstStyle>
          <a:p>
            <a:pPr algn="ctr" eaLnBrk="1" hangingPunct="1">
              <a:buFont typeface="微软雅黑" panose="020B0502040204020203" charset="-122"/>
              <a:buNone/>
            </a:pPr>
            <a:r>
              <a:rPr lang="zh-CN" altLang="en-US"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rPr>
              <a:t>输入</a:t>
            </a:r>
            <a:endParaRPr lang="en-US" altLang="zh-CN"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endParaRPr>
          </a:p>
          <a:p>
            <a:pPr algn="ctr" eaLnBrk="1" hangingPunct="1">
              <a:buFont typeface="微软雅黑" panose="020B0502040204020203" charset="-122"/>
              <a:buNone/>
            </a:pPr>
            <a:r>
              <a:rPr lang="zh-CN" altLang="en-US" sz="2000" b="1" dirty="0">
                <a:solidFill>
                  <a:schemeClr val="accent2">
                    <a:lumMod val="20000"/>
                    <a:lumOff val="80000"/>
                  </a:schemeClr>
                </a:solidFill>
                <a:latin typeface="微软雅黑" panose="020B0502040204020203" charset="-122"/>
                <a:ea typeface="微软雅黑" panose="020B0502040204020203" charset="-122"/>
                <a:cs typeface="微软雅黑" panose="020B0502040204020203" charset="-122"/>
              </a:rPr>
              <a:t>标题</a:t>
            </a:r>
          </a:p>
        </p:txBody>
      </p:sp>
      <p:sp>
        <p:nvSpPr>
          <p:cNvPr id="212" name="矩形 211"/>
          <p:cNvSpPr/>
          <p:nvPr/>
        </p:nvSpPr>
        <p:spPr>
          <a:xfrm>
            <a:off x="1049020" y="5196205"/>
            <a:ext cx="5925820" cy="737235"/>
          </a:xfrm>
          <a:prstGeom prst="rect">
            <a:avLst/>
          </a:prstGeom>
        </p:spPr>
        <p:txBody>
          <a:bodyPr wrap="square">
            <a:spAutoFit/>
          </a:bodyPr>
          <a:lstStyle/>
          <a:p>
            <a:pPr algn="just">
              <a:lnSpc>
                <a:spcPct val="150000"/>
              </a:lnSpc>
            </a:pPr>
            <a:r>
              <a:rPr lang="zh-CN" altLang="en-US" sz="1400" kern="100" dirty="0">
                <a:solidFill>
                  <a:schemeClr val="tx1"/>
                </a:solidFill>
                <a:latin typeface="微软雅黑 Light" panose="020B0502040204020203" charset="-122"/>
                <a:ea typeface="微软雅黑 Light" panose="020B0502040204020203" charset="-122"/>
                <a:cs typeface="微软雅黑" panose="020B0502040204020203" charset="-122"/>
              </a:rPr>
              <a:t>请输入你的内容请输入你的内容请输入你的内容请输入你的内容请输入你的内容请输入你的内容请输入你的内容请输入你的内容请输入你的内容</a:t>
            </a:r>
          </a:p>
        </p:txBody>
      </p:sp>
      <p:pic>
        <p:nvPicPr>
          <p:cNvPr id="214" name="图片 213" descr="WechatIMG6918"/>
          <p:cNvPicPr>
            <a:picLocks noChangeAspect="1"/>
          </p:cNvPicPr>
          <p:nvPr/>
        </p:nvPicPr>
        <p:blipFill>
          <a:blip r:embed="rId3" cstate="screen"/>
          <a:srcRect/>
          <a:stretch>
            <a:fillRect/>
          </a:stretch>
        </p:blipFill>
        <p:spPr>
          <a:xfrm>
            <a:off x="7251700" y="2895600"/>
            <a:ext cx="4940300" cy="3962400"/>
          </a:xfrm>
          <a:prstGeom prst="rect">
            <a:avLst/>
          </a:prstGeom>
        </p:spPr>
      </p:pic>
      <p:sp>
        <p:nvSpPr>
          <p:cNvPr id="219" name="矩形 218"/>
          <p:cNvSpPr/>
          <p:nvPr/>
        </p:nvSpPr>
        <p:spPr>
          <a:xfrm>
            <a:off x="2034540" y="4023995"/>
            <a:ext cx="4940300" cy="737235"/>
          </a:xfrm>
          <a:prstGeom prst="rect">
            <a:avLst/>
          </a:prstGeom>
        </p:spPr>
        <p:txBody>
          <a:bodyPr wrap="square">
            <a:spAutoFit/>
          </a:bodyPr>
          <a:lstStyle/>
          <a:p>
            <a:pPr>
              <a:lnSpc>
                <a:spcPct val="150000"/>
              </a:lnSpc>
            </a:pPr>
            <a:r>
              <a:rPr lang="zh-CN" altLang="en-US" sz="1400" kern="100" dirty="0">
                <a:solidFill>
                  <a:schemeClr val="tx1"/>
                </a:solidFill>
                <a:latin typeface="微软雅黑 Light" panose="020B0502040204020203" charset="-122"/>
                <a:ea typeface="微软雅黑 Light" panose="020B0502040204020203" charset="-122"/>
                <a:cs typeface="微软雅黑" panose="020B0502040204020203" charset="-122"/>
              </a:rPr>
              <a:t>请输入你的内容请输入你的内容请输入你的内容请输入你的内容请输入你的内容请输入你的内容请输入你的内容</a:t>
            </a:r>
          </a:p>
        </p:txBody>
      </p:sp>
      <p:sp>
        <p:nvSpPr>
          <p:cNvPr id="220" name="六边形 219"/>
          <p:cNvSpPr/>
          <p:nvPr/>
        </p:nvSpPr>
        <p:spPr>
          <a:xfrm>
            <a:off x="1049069" y="4023904"/>
            <a:ext cx="885269" cy="763163"/>
          </a:xfrm>
          <a:prstGeom prst="hexagon">
            <a:avLst/>
          </a:prstGeom>
          <a:solidFill>
            <a:srgbClr val="931919"/>
          </a:solidFill>
          <a:ln w="28575">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微软雅黑" panose="020B0502040204020203" charset="-122"/>
              <a:ea typeface="微软雅黑" panose="020B0502040204020203" charset="-122"/>
              <a:cs typeface="微软雅黑" panose="020B0502040204020203" charset="-122"/>
            </a:endParaRPr>
          </a:p>
        </p:txBody>
      </p:sp>
      <p:sp>
        <p:nvSpPr>
          <p:cNvPr id="222" name="Freeform 120"/>
          <p:cNvSpPr>
            <a:spLocks noChangeAspect="1" noEditPoints="1"/>
          </p:cNvSpPr>
          <p:nvPr/>
        </p:nvSpPr>
        <p:spPr bwMode="auto">
          <a:xfrm>
            <a:off x="1319215" y="4257685"/>
            <a:ext cx="345037" cy="295746"/>
          </a:xfrm>
          <a:custGeom>
            <a:avLst/>
            <a:gdLst/>
            <a:ahLst/>
            <a:cxnLst>
              <a:cxn ang="0">
                <a:pos x="11" y="58"/>
              </a:cxn>
              <a:cxn ang="0">
                <a:pos x="9" y="58"/>
              </a:cxn>
              <a:cxn ang="0">
                <a:pos x="0" y="49"/>
              </a:cxn>
              <a:cxn ang="0">
                <a:pos x="0" y="18"/>
              </a:cxn>
              <a:cxn ang="0">
                <a:pos x="9" y="9"/>
              </a:cxn>
              <a:cxn ang="0">
                <a:pos x="11" y="9"/>
              </a:cxn>
              <a:cxn ang="0">
                <a:pos x="11" y="58"/>
              </a:cxn>
              <a:cxn ang="0">
                <a:pos x="54" y="58"/>
              </a:cxn>
              <a:cxn ang="0">
                <a:pos x="15" y="58"/>
              </a:cxn>
              <a:cxn ang="0">
                <a:pos x="15" y="9"/>
              </a:cxn>
              <a:cxn ang="0">
                <a:pos x="20" y="9"/>
              </a:cxn>
              <a:cxn ang="0">
                <a:pos x="20" y="3"/>
              </a:cxn>
              <a:cxn ang="0">
                <a:pos x="24" y="0"/>
              </a:cxn>
              <a:cxn ang="0">
                <a:pos x="45" y="0"/>
              </a:cxn>
              <a:cxn ang="0">
                <a:pos x="49" y="3"/>
              </a:cxn>
              <a:cxn ang="0">
                <a:pos x="49" y="9"/>
              </a:cxn>
              <a:cxn ang="0">
                <a:pos x="54" y="9"/>
              </a:cxn>
              <a:cxn ang="0">
                <a:pos x="54" y="58"/>
              </a:cxn>
              <a:cxn ang="0">
                <a:pos x="44" y="9"/>
              </a:cxn>
              <a:cxn ang="0">
                <a:pos x="44" y="4"/>
              </a:cxn>
              <a:cxn ang="0">
                <a:pos x="25" y="4"/>
              </a:cxn>
              <a:cxn ang="0">
                <a:pos x="25" y="9"/>
              </a:cxn>
              <a:cxn ang="0">
                <a:pos x="44" y="9"/>
              </a:cxn>
              <a:cxn ang="0">
                <a:pos x="68" y="49"/>
              </a:cxn>
              <a:cxn ang="0">
                <a:pos x="60" y="58"/>
              </a:cxn>
              <a:cxn ang="0">
                <a:pos x="58" y="58"/>
              </a:cxn>
              <a:cxn ang="0">
                <a:pos x="58" y="9"/>
              </a:cxn>
              <a:cxn ang="0">
                <a:pos x="60" y="9"/>
              </a:cxn>
              <a:cxn ang="0">
                <a:pos x="68" y="18"/>
              </a:cxn>
              <a:cxn ang="0">
                <a:pos x="68" y="49"/>
              </a:cxn>
            </a:cxnLst>
            <a:rect l="0" t="0" r="r" b="b"/>
            <a:pathLst>
              <a:path w="68" h="58">
                <a:moveTo>
                  <a:pt x="11" y="58"/>
                </a:moveTo>
                <a:cubicBezTo>
                  <a:pt x="9" y="58"/>
                  <a:pt x="9" y="58"/>
                  <a:pt x="9" y="58"/>
                </a:cubicBezTo>
                <a:cubicBezTo>
                  <a:pt x="4" y="58"/>
                  <a:pt x="0" y="54"/>
                  <a:pt x="0" y="49"/>
                </a:cubicBezTo>
                <a:cubicBezTo>
                  <a:pt x="0" y="18"/>
                  <a:pt x="0" y="18"/>
                  <a:pt x="0" y="18"/>
                </a:cubicBezTo>
                <a:cubicBezTo>
                  <a:pt x="0" y="13"/>
                  <a:pt x="4" y="9"/>
                  <a:pt x="9" y="9"/>
                </a:cubicBezTo>
                <a:cubicBezTo>
                  <a:pt x="11" y="9"/>
                  <a:pt x="11" y="9"/>
                  <a:pt x="11" y="9"/>
                </a:cubicBezTo>
                <a:lnTo>
                  <a:pt x="11" y="58"/>
                </a:lnTo>
                <a:close/>
                <a:moveTo>
                  <a:pt x="54" y="58"/>
                </a:moveTo>
                <a:cubicBezTo>
                  <a:pt x="15" y="58"/>
                  <a:pt x="15" y="58"/>
                  <a:pt x="15" y="58"/>
                </a:cubicBezTo>
                <a:cubicBezTo>
                  <a:pt x="15" y="9"/>
                  <a:pt x="15" y="9"/>
                  <a:pt x="15"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54" y="9"/>
                  <a:pt x="54" y="9"/>
                  <a:pt x="54" y="9"/>
                </a:cubicBezTo>
                <a:lnTo>
                  <a:pt x="54" y="58"/>
                </a:lnTo>
                <a:close/>
                <a:moveTo>
                  <a:pt x="44" y="9"/>
                </a:moveTo>
                <a:cubicBezTo>
                  <a:pt x="44" y="4"/>
                  <a:pt x="44" y="4"/>
                  <a:pt x="44" y="4"/>
                </a:cubicBezTo>
                <a:cubicBezTo>
                  <a:pt x="25" y="4"/>
                  <a:pt x="25" y="4"/>
                  <a:pt x="25" y="4"/>
                </a:cubicBezTo>
                <a:cubicBezTo>
                  <a:pt x="25" y="9"/>
                  <a:pt x="25" y="9"/>
                  <a:pt x="25" y="9"/>
                </a:cubicBezTo>
                <a:lnTo>
                  <a:pt x="44" y="9"/>
                </a:lnTo>
                <a:close/>
                <a:moveTo>
                  <a:pt x="68" y="49"/>
                </a:moveTo>
                <a:cubicBezTo>
                  <a:pt x="68" y="54"/>
                  <a:pt x="65" y="58"/>
                  <a:pt x="60" y="58"/>
                </a:cubicBezTo>
                <a:cubicBezTo>
                  <a:pt x="58" y="58"/>
                  <a:pt x="58" y="58"/>
                  <a:pt x="58" y="58"/>
                </a:cubicBezTo>
                <a:cubicBezTo>
                  <a:pt x="58" y="9"/>
                  <a:pt x="58" y="9"/>
                  <a:pt x="58" y="9"/>
                </a:cubicBezTo>
                <a:cubicBezTo>
                  <a:pt x="60" y="9"/>
                  <a:pt x="60" y="9"/>
                  <a:pt x="60" y="9"/>
                </a:cubicBezTo>
                <a:cubicBezTo>
                  <a:pt x="65" y="9"/>
                  <a:pt x="68" y="13"/>
                  <a:pt x="68" y="18"/>
                </a:cubicBezTo>
                <a:lnTo>
                  <a:pt x="68" y="49"/>
                </a:lnTo>
                <a:close/>
              </a:path>
            </a:pathLst>
          </a:custGeom>
          <a:solidFill>
            <a:schemeClr val="bg1"/>
          </a:solidFill>
          <a:ln w="9525">
            <a:noFill/>
            <a:round/>
          </a:ln>
        </p:spPr>
        <p:txBody>
          <a:bodyPr vert="horz" wrap="square" lIns="91440" tIns="45720" rIns="91440" bIns="45720" numCol="1" anchor="t" anchorCtr="0" compatLnSpc="1"/>
          <a:lstStyle/>
          <a:p>
            <a:endParaRPr lang="en-US" dirty="0">
              <a:solidFill>
                <a:schemeClr val="tx1"/>
              </a:solidFill>
              <a:latin typeface="微软雅黑" panose="020B0502040204020203" charset="-122"/>
              <a:ea typeface="微软雅黑" panose="020B0502040204020203" charset="-122"/>
              <a:cs typeface="微软雅黑" panose="020B0502040204020203"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checkerboard(across)">
                                      <p:cBhvr>
                                        <p:cTn id="7"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31919"/>
        </a:solidFill>
        <a:effectLst/>
      </p:bgPr>
    </p:bg>
    <p:spTree>
      <p:nvGrpSpPr>
        <p:cNvPr id="1" name=""/>
        <p:cNvGrpSpPr/>
        <p:nvPr/>
      </p:nvGrpSpPr>
      <p:grpSpPr>
        <a:xfrm>
          <a:off x="0" y="0"/>
          <a:ext cx="0" cy="0"/>
          <a:chOff x="0" y="0"/>
          <a:chExt cx="0" cy="0"/>
        </a:xfrm>
      </p:grpSpPr>
      <p:grpSp>
        <p:nvGrpSpPr>
          <p:cNvPr id="3" name="组合 2"/>
          <p:cNvGrpSpPr/>
          <p:nvPr/>
        </p:nvGrpSpPr>
        <p:grpSpPr>
          <a:xfrm>
            <a:off x="7997927" y="1722333"/>
            <a:ext cx="2418080" cy="3430307"/>
            <a:chOff x="4861948" y="1534795"/>
            <a:chExt cx="2418080" cy="3430307"/>
          </a:xfrm>
        </p:grpSpPr>
        <p:sp>
          <p:nvSpPr>
            <p:cNvPr id="34" name="文本框 33"/>
            <p:cNvSpPr txBox="1"/>
            <p:nvPr/>
          </p:nvSpPr>
          <p:spPr>
            <a:xfrm>
              <a:off x="5290574" y="1534795"/>
              <a:ext cx="1560830" cy="1445260"/>
            </a:xfrm>
            <a:prstGeom prst="rect">
              <a:avLst/>
            </a:prstGeom>
            <a:noFill/>
          </p:spPr>
          <p:txBody>
            <a:bodyPr wrap="none" rtlCol="0">
              <a:spAutoFit/>
            </a:bodyPr>
            <a:lstStyle/>
            <a:p>
              <a:pPr algn="ctr"/>
              <a:r>
                <a:rPr lang="en-US" altLang="zh-CN" sz="8800" b="1" dirty="0">
                  <a:ln w="22225">
                    <a:noFill/>
                  </a:ln>
                  <a:solidFill>
                    <a:schemeClr val="bg1"/>
                  </a:solidFill>
                  <a:latin typeface="微软雅黑" panose="020B0502040204020203" charset="-122"/>
                  <a:ea typeface="微软雅黑" panose="020B0502040204020203" charset="-122"/>
                  <a:cs typeface="微软雅黑" panose="020B0502040204020203" charset="-122"/>
                </a:rPr>
                <a:t>02</a:t>
              </a:r>
            </a:p>
          </p:txBody>
        </p:sp>
        <p:sp>
          <p:nvSpPr>
            <p:cNvPr id="35" name="文本框 34"/>
            <p:cNvSpPr txBox="1"/>
            <p:nvPr/>
          </p:nvSpPr>
          <p:spPr>
            <a:xfrm>
              <a:off x="4861948" y="3221674"/>
              <a:ext cx="2418080" cy="768350"/>
            </a:xfrm>
            <a:prstGeom prst="rect">
              <a:avLst/>
            </a:prstGeom>
            <a:noFill/>
          </p:spPr>
          <p:txBody>
            <a:bodyPr wrap="none" rtlCol="0">
              <a:spAutoFit/>
            </a:bodyPr>
            <a:lstStyle/>
            <a:p>
              <a:pPr algn="ctr"/>
              <a:r>
                <a:rPr lang="zh-CN" altLang="en-US" sz="4400" b="1" dirty="0">
                  <a:solidFill>
                    <a:schemeClr val="bg1"/>
                  </a:solidFill>
                  <a:latin typeface="微软雅黑" panose="020B0502040204020203" charset="-122"/>
                  <a:ea typeface="微软雅黑" panose="020B0502040204020203" charset="-122"/>
                  <a:cs typeface="微软雅黑" panose="020B0502040204020203" charset="-122"/>
                </a:rPr>
                <a:t>第二篇章</a:t>
              </a:r>
            </a:p>
          </p:txBody>
        </p:sp>
        <p:sp>
          <p:nvSpPr>
            <p:cNvPr id="36" name="文本框 35"/>
            <p:cNvSpPr txBox="1"/>
            <p:nvPr/>
          </p:nvSpPr>
          <p:spPr>
            <a:xfrm>
              <a:off x="4923642" y="3950372"/>
              <a:ext cx="2294688" cy="1014730"/>
            </a:xfrm>
            <a:prstGeom prst="rect">
              <a:avLst/>
            </a:prstGeom>
            <a:noFill/>
          </p:spPr>
          <p:txBody>
            <a:bodyPr wrap="square" rtlCol="0">
              <a:spAutoFit/>
            </a:bodyPr>
            <a:lstStyle/>
            <a:p>
              <a:pPr algn="ctr">
                <a:lnSpc>
                  <a:spcPct val="150000"/>
                </a:lnSpc>
              </a:pPr>
              <a:r>
                <a:rPr lang="zh-CN" altLang="en-US" sz="2000" b="1" dirty="0">
                  <a:solidFill>
                    <a:schemeClr val="bg1"/>
                  </a:solidFill>
                  <a:latin typeface="Microsoft YaHei Bold" panose="020B0502040204020203" charset="-122"/>
                  <a:ea typeface="Microsoft YaHei Bold" panose="020B0502040204020203" charset="-122"/>
                  <a:cs typeface="微软雅黑" panose="020B0502040204020203" charset="-122"/>
                </a:rPr>
                <a:t>输入文字输入文字</a:t>
              </a:r>
            </a:p>
            <a:p>
              <a:pPr algn="ctr">
                <a:lnSpc>
                  <a:spcPct val="150000"/>
                </a:lnSpc>
              </a:pPr>
              <a:r>
                <a:rPr lang="zh-CN" altLang="en-US" sz="2000" b="1" dirty="0">
                  <a:solidFill>
                    <a:schemeClr val="bg1"/>
                  </a:solidFill>
                  <a:latin typeface="Microsoft YaHei Bold" panose="020B0502040204020203" charset="-122"/>
                  <a:ea typeface="Microsoft YaHei Bold" panose="020B0502040204020203" charset="-122"/>
                  <a:cs typeface="微软雅黑" panose="020B0502040204020203" charset="-122"/>
                </a:rPr>
                <a:t>输入文字</a:t>
              </a:r>
            </a:p>
          </p:txBody>
        </p:sp>
        <p:cxnSp>
          <p:nvCxnSpPr>
            <p:cNvPr id="37" name="直接连接符 36"/>
            <p:cNvCxnSpPr/>
            <p:nvPr/>
          </p:nvCxnSpPr>
          <p:spPr>
            <a:xfrm>
              <a:off x="5589974" y="3010842"/>
              <a:ext cx="96202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7" name="矩形 66"/>
          <p:cNvSpPr/>
          <p:nvPr/>
        </p:nvSpPr>
        <p:spPr>
          <a:xfrm>
            <a:off x="5925185" y="0"/>
            <a:ext cx="341630" cy="6873875"/>
          </a:xfrm>
          <a:prstGeom prst="rect">
            <a:avLst/>
          </a:prstGeom>
          <a:gradFill flip="none" rotWithShape="1">
            <a:gsLst>
              <a:gs pos="0">
                <a:schemeClr val="tx1">
                  <a:alpha val="0"/>
                </a:schemeClr>
              </a:gs>
              <a:gs pos="100000">
                <a:schemeClr val="tx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2040204020203" charset="-122"/>
            </a:endParaRPr>
          </a:p>
        </p:txBody>
      </p:sp>
      <p:pic>
        <p:nvPicPr>
          <p:cNvPr id="6" name="图片 5" descr="181113-16届菊花节-263"/>
          <p:cNvPicPr>
            <a:picLocks noChangeAspect="1"/>
          </p:cNvPicPr>
          <p:nvPr/>
        </p:nvPicPr>
        <p:blipFill>
          <a:blip r:embed="rId4" cstate="screen"/>
          <a:srcRect/>
          <a:stretch>
            <a:fillRect/>
          </a:stretch>
        </p:blipFill>
        <p:spPr>
          <a:xfrm>
            <a:off x="0" y="0"/>
            <a:ext cx="6029960" cy="685800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íṥļïḑê"/>
          <p:cNvGrpSpPr/>
          <p:nvPr/>
        </p:nvGrpSpPr>
        <p:grpSpPr>
          <a:xfrm>
            <a:off x="529590" y="600710"/>
            <a:ext cx="425450" cy="530860"/>
            <a:chOff x="996950" y="1409700"/>
            <a:chExt cx="3217863" cy="4044950"/>
          </a:xfrm>
          <a:solidFill>
            <a:srgbClr val="A80C11"/>
          </a:solidFill>
        </p:grpSpPr>
        <p:sp>
          <p:nvSpPr>
            <p:cNvPr id="5"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6"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8"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2"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3"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4"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6"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7"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8"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9"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0"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1"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2"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3"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4"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5"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6"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7"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8"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9"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0"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1"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2"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5"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6"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7"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8"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grpSp>
      <p:sp>
        <p:nvSpPr>
          <p:cNvPr id="39" name="矩形 38"/>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微软雅黑" panose="020B0502040204020203" charset="-122"/>
                <a:ea typeface="微软雅黑" panose="020B0502040204020203" charset="-122"/>
                <a:cs typeface="微软雅黑" panose="020B0502040204020203" charset="-122"/>
                <a:sym typeface="+mn-lt"/>
              </a:rPr>
              <a:t>请输入您的标题</a:t>
            </a:r>
          </a:p>
        </p:txBody>
      </p:sp>
      <p:cxnSp>
        <p:nvCxnSpPr>
          <p:cNvPr id="40" name="直接连接符 39"/>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sp>
        <p:nvSpPr>
          <p:cNvPr id="7" name="对角圆角矩形 6"/>
          <p:cNvSpPr/>
          <p:nvPr/>
        </p:nvSpPr>
        <p:spPr>
          <a:xfrm>
            <a:off x="1205267" y="1932357"/>
            <a:ext cx="2771969" cy="3726573"/>
          </a:xfrm>
          <a:prstGeom prst="round2DiagRect">
            <a:avLst/>
          </a:prstGeom>
          <a:solidFill>
            <a:schemeClr val="bg2"/>
          </a:solidFill>
          <a:ln>
            <a:solidFill>
              <a:srgbClr val="931919"/>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68300" tIns="935059" rIns="371079" bIns="935059" numCol="1" spcCol="1270" anchor="t" anchorCtr="0">
            <a:noAutofit/>
          </a:bodyPr>
          <a:lstStyle/>
          <a:p>
            <a:pPr lvl="0" algn="l" defTabSz="2578100">
              <a:lnSpc>
                <a:spcPct val="90000"/>
              </a:lnSpc>
              <a:spcBef>
                <a:spcPct val="0"/>
              </a:spcBef>
              <a:spcAft>
                <a:spcPct val="35000"/>
              </a:spcAft>
            </a:pPr>
            <a:endParaRPr lang="zh-CN" altLang="en-US" sz="58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p:txBody>
      </p:sp>
      <p:sp>
        <p:nvSpPr>
          <p:cNvPr id="9" name="对角圆角矩形 8"/>
          <p:cNvSpPr/>
          <p:nvPr/>
        </p:nvSpPr>
        <p:spPr>
          <a:xfrm>
            <a:off x="1159277" y="1890455"/>
            <a:ext cx="2771969" cy="3726573"/>
          </a:xfrm>
          <a:prstGeom prst="round2DiagRect">
            <a:avLst>
              <a:gd name="adj1" fmla="val 17961"/>
              <a:gd name="adj2" fmla="val 0"/>
            </a:avLst>
          </a:prstGeom>
          <a:solidFill>
            <a:schemeClr val="bg1"/>
          </a:solidFill>
          <a:ln>
            <a:solidFill>
              <a:srgbClr val="931919"/>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68300" tIns="935059" rIns="371079" bIns="935059" numCol="1" spcCol="1270" anchor="t" anchorCtr="0">
            <a:noAutofit/>
          </a:bodyPr>
          <a:lstStyle/>
          <a:p>
            <a:pPr lvl="0" algn="l" defTabSz="2578100">
              <a:lnSpc>
                <a:spcPct val="90000"/>
              </a:lnSpc>
              <a:spcBef>
                <a:spcPct val="0"/>
              </a:spcBef>
              <a:spcAft>
                <a:spcPct val="35000"/>
              </a:spcAft>
            </a:pPr>
            <a:endParaRPr lang="zh-CN" altLang="en-US" sz="58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p:txBody>
      </p:sp>
      <p:sp>
        <p:nvSpPr>
          <p:cNvPr id="11" name="矩形 10"/>
          <p:cNvSpPr/>
          <p:nvPr/>
        </p:nvSpPr>
        <p:spPr>
          <a:xfrm>
            <a:off x="1297222" y="3525732"/>
            <a:ext cx="2408253" cy="1706880"/>
          </a:xfrm>
          <a:prstGeom prst="rect">
            <a:avLst/>
          </a:prstGeom>
          <a:ln>
            <a:noFill/>
          </a:ln>
        </p:spPr>
        <p:txBody>
          <a:bodyPr wrap="square">
            <a:spAutoFit/>
          </a:bodyPr>
          <a:lstStyle/>
          <a:p>
            <a:pPr algn="ctr">
              <a:lnSpc>
                <a:spcPct val="150000"/>
              </a:lnSpc>
            </a:pPr>
            <a:r>
              <a:rPr lang="zh-CN" altLang="en-US" sz="1400" kern="100" dirty="0">
                <a:solidFill>
                  <a:schemeClr val="tx1"/>
                </a:solidFill>
                <a:latin typeface="微软雅黑 Light" panose="020B0502040204020203" charset="-122"/>
                <a:ea typeface="微软雅黑 Light" panose="020B0502040204020203" charset="-122"/>
                <a:cs typeface="微软雅黑" panose="020B0502040204020203" charset="-122"/>
              </a:rPr>
              <a:t>请输入你的内容请输入你的内容请输入你的内容请输入你的内容请输入请输入你的内容请输入你的内容请输入你的内容请输入你的内容请</a:t>
            </a:r>
          </a:p>
        </p:txBody>
      </p:sp>
      <p:sp>
        <p:nvSpPr>
          <p:cNvPr id="41" name="文本框 40"/>
          <p:cNvSpPr txBox="1"/>
          <p:nvPr/>
        </p:nvSpPr>
        <p:spPr>
          <a:xfrm>
            <a:off x="1655992" y="2799153"/>
            <a:ext cx="1607820" cy="521970"/>
          </a:xfrm>
          <a:prstGeom prst="rect">
            <a:avLst/>
          </a:prstGeom>
          <a:noFill/>
          <a:ln>
            <a:noFill/>
          </a:ln>
        </p:spPr>
        <p:txBody>
          <a:bodyPr wrap="none" rtlCol="0">
            <a:spAutoFit/>
          </a:bodyPr>
          <a:lstStyle/>
          <a:p>
            <a:r>
              <a:rPr kumimoji="1" lang="zh-CN" altLang="en-US" sz="2800" b="1" dirty="0">
                <a:solidFill>
                  <a:srgbClr val="931919"/>
                </a:solidFill>
                <a:latin typeface="微软雅黑 Light" panose="020B0502040204020203" charset="-122"/>
                <a:ea typeface="微软雅黑 Light" panose="020B0502040204020203" charset="-122"/>
                <a:cs typeface="微软雅黑" panose="020B0502040204020203" charset="-122"/>
              </a:rPr>
              <a:t>输入文字</a:t>
            </a:r>
          </a:p>
        </p:txBody>
      </p:sp>
      <p:sp>
        <p:nvSpPr>
          <p:cNvPr id="42" name="椭圆 41"/>
          <p:cNvSpPr/>
          <p:nvPr/>
        </p:nvSpPr>
        <p:spPr>
          <a:xfrm>
            <a:off x="2030473" y="1531766"/>
            <a:ext cx="939561" cy="939561"/>
          </a:xfrm>
          <a:prstGeom prst="ellipse">
            <a:avLst/>
          </a:prstGeom>
          <a:solidFill>
            <a:srgbClr val="931919"/>
          </a:solidFill>
          <a:ln w="28575">
            <a:solidFill>
              <a:srgbClr val="93191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2040204020203" charset="-122"/>
              <a:ea typeface="微软雅黑" panose="020B0502040204020203" charset="-122"/>
              <a:cs typeface="微软雅黑" panose="020B0502040204020203" charset="-122"/>
            </a:endParaRPr>
          </a:p>
        </p:txBody>
      </p:sp>
      <p:sp>
        <p:nvSpPr>
          <p:cNvPr id="43" name="Freeform 17"/>
          <p:cNvSpPr>
            <a:spLocks noEditPoints="1"/>
          </p:cNvSpPr>
          <p:nvPr/>
        </p:nvSpPr>
        <p:spPr bwMode="auto">
          <a:xfrm>
            <a:off x="2414905" y="2133600"/>
            <a:ext cx="170815" cy="39370"/>
          </a:xfrm>
          <a:custGeom>
            <a:avLst/>
            <a:gdLst/>
            <a:ahLst/>
            <a:cxnLst>
              <a:cxn ang="0">
                <a:pos x="131" y="0"/>
              </a:cxn>
              <a:cxn ang="0">
                <a:pos x="21" y="0"/>
              </a:cxn>
              <a:cxn ang="0">
                <a:pos x="0" y="17"/>
              </a:cxn>
              <a:cxn ang="0">
                <a:pos x="21" y="34"/>
              </a:cxn>
              <a:cxn ang="0">
                <a:pos x="131" y="34"/>
              </a:cxn>
              <a:cxn ang="0">
                <a:pos x="151" y="17"/>
              </a:cxn>
              <a:cxn ang="0">
                <a:pos x="131" y="0"/>
              </a:cxn>
              <a:cxn ang="0">
                <a:pos x="131" y="0"/>
              </a:cxn>
              <a:cxn ang="0">
                <a:pos x="131" y="0"/>
              </a:cxn>
            </a:cxnLst>
            <a:rect l="0" t="0" r="r" b="b"/>
            <a:pathLst>
              <a:path w="151" h="34">
                <a:moveTo>
                  <a:pt x="131" y="0"/>
                </a:moveTo>
                <a:cubicBezTo>
                  <a:pt x="21" y="0"/>
                  <a:pt x="21" y="0"/>
                  <a:pt x="21" y="0"/>
                </a:cubicBezTo>
                <a:cubicBezTo>
                  <a:pt x="9" y="0"/>
                  <a:pt x="0" y="8"/>
                  <a:pt x="0" y="17"/>
                </a:cubicBezTo>
                <a:cubicBezTo>
                  <a:pt x="0" y="26"/>
                  <a:pt x="9" y="34"/>
                  <a:pt x="21" y="34"/>
                </a:cubicBezTo>
                <a:cubicBezTo>
                  <a:pt x="131" y="34"/>
                  <a:pt x="131" y="34"/>
                  <a:pt x="131" y="34"/>
                </a:cubicBezTo>
                <a:cubicBezTo>
                  <a:pt x="142" y="34"/>
                  <a:pt x="151" y="26"/>
                  <a:pt x="151" y="17"/>
                </a:cubicBezTo>
                <a:cubicBezTo>
                  <a:pt x="151" y="8"/>
                  <a:pt x="142" y="0"/>
                  <a:pt x="131" y="0"/>
                </a:cubicBezTo>
                <a:close/>
                <a:moveTo>
                  <a:pt x="131" y="0"/>
                </a:moveTo>
                <a:cubicBezTo>
                  <a:pt x="131" y="0"/>
                  <a:pt x="131" y="0"/>
                  <a:pt x="131" y="0"/>
                </a:cubicBezTo>
              </a:path>
            </a:pathLst>
          </a:custGeom>
          <a:solidFill>
            <a:srgbClr val="931919"/>
          </a:solidFill>
          <a:ln w="9525">
            <a:solidFill>
              <a:srgbClr val="931919"/>
            </a:solidFill>
            <a:round/>
          </a:ln>
        </p:spPr>
        <p:txBody>
          <a:bodyPr vert="horz" wrap="square" lIns="91440" tIns="45720" rIns="91440" bIns="45720" numCol="1" anchor="t" anchorCtr="0" compatLnSpc="1"/>
          <a:lstStyle/>
          <a:p>
            <a:endParaRPr lang="en-US" dirty="0">
              <a:latin typeface="微软雅黑" panose="020B0502040204020203" charset="-122"/>
              <a:ea typeface="微软雅黑" panose="020B0502040204020203" charset="-122"/>
              <a:cs typeface="微软雅黑" panose="020B0502040204020203" charset="-122"/>
            </a:endParaRPr>
          </a:p>
        </p:txBody>
      </p:sp>
      <p:sp>
        <p:nvSpPr>
          <p:cNvPr id="44" name="Freeform 18"/>
          <p:cNvSpPr>
            <a:spLocks noEditPoints="1"/>
          </p:cNvSpPr>
          <p:nvPr/>
        </p:nvSpPr>
        <p:spPr bwMode="auto">
          <a:xfrm>
            <a:off x="2414905" y="2188845"/>
            <a:ext cx="170815" cy="38100"/>
          </a:xfrm>
          <a:custGeom>
            <a:avLst/>
            <a:gdLst/>
            <a:ahLst/>
            <a:cxnLst>
              <a:cxn ang="0">
                <a:pos x="151" y="17"/>
              </a:cxn>
              <a:cxn ang="0">
                <a:pos x="131" y="0"/>
              </a:cxn>
              <a:cxn ang="0">
                <a:pos x="21" y="0"/>
              </a:cxn>
              <a:cxn ang="0">
                <a:pos x="0" y="17"/>
              </a:cxn>
              <a:cxn ang="0">
                <a:pos x="21" y="34"/>
              </a:cxn>
              <a:cxn ang="0">
                <a:pos x="131" y="34"/>
              </a:cxn>
              <a:cxn ang="0">
                <a:pos x="151" y="17"/>
              </a:cxn>
              <a:cxn ang="0">
                <a:pos x="151" y="17"/>
              </a:cxn>
              <a:cxn ang="0">
                <a:pos x="151" y="17"/>
              </a:cxn>
            </a:cxnLst>
            <a:rect l="0" t="0" r="r" b="b"/>
            <a:pathLst>
              <a:path w="151" h="34">
                <a:moveTo>
                  <a:pt x="151" y="17"/>
                </a:moveTo>
                <a:cubicBezTo>
                  <a:pt x="151" y="8"/>
                  <a:pt x="142" y="0"/>
                  <a:pt x="131" y="0"/>
                </a:cubicBezTo>
                <a:cubicBezTo>
                  <a:pt x="21" y="0"/>
                  <a:pt x="21" y="0"/>
                  <a:pt x="21" y="0"/>
                </a:cubicBezTo>
                <a:cubicBezTo>
                  <a:pt x="9" y="0"/>
                  <a:pt x="0" y="8"/>
                  <a:pt x="0" y="17"/>
                </a:cubicBezTo>
                <a:cubicBezTo>
                  <a:pt x="0" y="26"/>
                  <a:pt x="9" y="34"/>
                  <a:pt x="21" y="34"/>
                </a:cubicBezTo>
                <a:cubicBezTo>
                  <a:pt x="131" y="34"/>
                  <a:pt x="131" y="34"/>
                  <a:pt x="131" y="34"/>
                </a:cubicBezTo>
                <a:cubicBezTo>
                  <a:pt x="142" y="34"/>
                  <a:pt x="151" y="26"/>
                  <a:pt x="151" y="17"/>
                </a:cubicBezTo>
                <a:close/>
                <a:moveTo>
                  <a:pt x="151" y="17"/>
                </a:moveTo>
                <a:cubicBezTo>
                  <a:pt x="151" y="17"/>
                  <a:pt x="151" y="17"/>
                  <a:pt x="151" y="17"/>
                </a:cubicBezTo>
              </a:path>
            </a:pathLst>
          </a:custGeom>
          <a:solidFill>
            <a:srgbClr val="931919"/>
          </a:solidFill>
          <a:ln w="9525">
            <a:solidFill>
              <a:srgbClr val="931919"/>
            </a:solidFill>
            <a:round/>
          </a:ln>
        </p:spPr>
        <p:txBody>
          <a:bodyPr vert="horz" wrap="square" lIns="91440" tIns="45720" rIns="91440" bIns="45720" numCol="1" anchor="t" anchorCtr="0" compatLnSpc="1"/>
          <a:lstStyle/>
          <a:p>
            <a:endParaRPr lang="en-US" dirty="0">
              <a:latin typeface="微软雅黑" panose="020B0502040204020203" charset="-122"/>
              <a:ea typeface="微软雅黑" panose="020B0502040204020203" charset="-122"/>
              <a:cs typeface="微软雅黑" panose="020B0502040204020203" charset="-122"/>
            </a:endParaRPr>
          </a:p>
        </p:txBody>
      </p:sp>
      <p:sp>
        <p:nvSpPr>
          <p:cNvPr id="45" name="Freeform 19"/>
          <p:cNvSpPr>
            <a:spLocks noEditPoints="1"/>
          </p:cNvSpPr>
          <p:nvPr/>
        </p:nvSpPr>
        <p:spPr bwMode="auto">
          <a:xfrm>
            <a:off x="2433320" y="2243455"/>
            <a:ext cx="135890" cy="37465"/>
          </a:xfrm>
          <a:custGeom>
            <a:avLst/>
            <a:gdLst/>
            <a:ahLst/>
            <a:cxnLst>
              <a:cxn ang="0">
                <a:pos x="20" y="0"/>
              </a:cxn>
              <a:cxn ang="0">
                <a:pos x="0" y="17"/>
              </a:cxn>
              <a:cxn ang="0">
                <a:pos x="20" y="33"/>
              </a:cxn>
              <a:cxn ang="0">
                <a:pos x="99" y="33"/>
              </a:cxn>
              <a:cxn ang="0">
                <a:pos x="120" y="17"/>
              </a:cxn>
              <a:cxn ang="0">
                <a:pos x="99" y="0"/>
              </a:cxn>
              <a:cxn ang="0">
                <a:pos x="20" y="0"/>
              </a:cxn>
              <a:cxn ang="0">
                <a:pos x="20" y="0"/>
              </a:cxn>
              <a:cxn ang="0">
                <a:pos x="20" y="0"/>
              </a:cxn>
            </a:cxnLst>
            <a:rect l="0" t="0" r="r" b="b"/>
            <a:pathLst>
              <a:path w="120" h="33">
                <a:moveTo>
                  <a:pt x="20" y="0"/>
                </a:moveTo>
                <a:cubicBezTo>
                  <a:pt x="9" y="0"/>
                  <a:pt x="0" y="7"/>
                  <a:pt x="0" y="17"/>
                </a:cubicBezTo>
                <a:cubicBezTo>
                  <a:pt x="0" y="26"/>
                  <a:pt x="9" y="33"/>
                  <a:pt x="20" y="33"/>
                </a:cubicBezTo>
                <a:cubicBezTo>
                  <a:pt x="99" y="33"/>
                  <a:pt x="99" y="33"/>
                  <a:pt x="99" y="33"/>
                </a:cubicBezTo>
                <a:cubicBezTo>
                  <a:pt x="110" y="33"/>
                  <a:pt x="120" y="26"/>
                  <a:pt x="120" y="17"/>
                </a:cubicBezTo>
                <a:cubicBezTo>
                  <a:pt x="120" y="7"/>
                  <a:pt x="110" y="0"/>
                  <a:pt x="99" y="0"/>
                </a:cubicBezTo>
                <a:lnTo>
                  <a:pt x="20" y="0"/>
                </a:lnTo>
                <a:close/>
                <a:moveTo>
                  <a:pt x="20" y="0"/>
                </a:moveTo>
                <a:cubicBezTo>
                  <a:pt x="20" y="0"/>
                  <a:pt x="20" y="0"/>
                  <a:pt x="20" y="0"/>
                </a:cubicBezTo>
              </a:path>
            </a:pathLst>
          </a:custGeom>
          <a:solidFill>
            <a:srgbClr val="931919"/>
          </a:solidFill>
          <a:ln w="9525">
            <a:solidFill>
              <a:srgbClr val="931919"/>
            </a:solidFill>
            <a:round/>
          </a:ln>
        </p:spPr>
        <p:txBody>
          <a:bodyPr vert="horz" wrap="square" lIns="91440" tIns="45720" rIns="91440" bIns="45720" numCol="1" anchor="t" anchorCtr="0" compatLnSpc="1"/>
          <a:lstStyle/>
          <a:p>
            <a:endParaRPr lang="en-US" dirty="0">
              <a:latin typeface="微软雅黑" panose="020B0502040204020203" charset="-122"/>
              <a:ea typeface="微软雅黑" panose="020B0502040204020203" charset="-122"/>
              <a:cs typeface="微软雅黑" panose="020B0502040204020203" charset="-122"/>
            </a:endParaRPr>
          </a:p>
        </p:txBody>
      </p:sp>
      <p:sp>
        <p:nvSpPr>
          <p:cNvPr id="46" name="Freeform 20"/>
          <p:cNvSpPr>
            <a:spLocks noEditPoints="1"/>
          </p:cNvSpPr>
          <p:nvPr/>
        </p:nvSpPr>
        <p:spPr bwMode="auto">
          <a:xfrm>
            <a:off x="2345055" y="1773555"/>
            <a:ext cx="311785" cy="360045"/>
          </a:xfrm>
          <a:custGeom>
            <a:avLst/>
            <a:gdLst/>
            <a:ahLst/>
            <a:cxnLst>
              <a:cxn ang="0">
                <a:pos x="221" y="309"/>
              </a:cxn>
              <a:cxn ang="0">
                <a:pos x="223" y="297"/>
              </a:cxn>
              <a:cxn ang="0">
                <a:pos x="224" y="294"/>
              </a:cxn>
              <a:cxn ang="0">
                <a:pos x="251" y="220"/>
              </a:cxn>
              <a:cxn ang="0">
                <a:pos x="276" y="138"/>
              </a:cxn>
              <a:cxn ang="0">
                <a:pos x="138" y="0"/>
              </a:cxn>
              <a:cxn ang="0">
                <a:pos x="0" y="138"/>
              </a:cxn>
              <a:cxn ang="0">
                <a:pos x="24" y="220"/>
              </a:cxn>
              <a:cxn ang="0">
                <a:pos x="52" y="301"/>
              </a:cxn>
              <a:cxn ang="0">
                <a:pos x="68" y="317"/>
              </a:cxn>
              <a:cxn ang="0">
                <a:pos x="207" y="317"/>
              </a:cxn>
              <a:cxn ang="0">
                <a:pos x="221" y="309"/>
              </a:cxn>
              <a:cxn ang="0">
                <a:pos x="115" y="281"/>
              </a:cxn>
              <a:cxn ang="0">
                <a:pos x="149" y="175"/>
              </a:cxn>
              <a:cxn ang="0">
                <a:pos x="150" y="169"/>
              </a:cxn>
              <a:cxn ang="0">
                <a:pos x="147" y="167"/>
              </a:cxn>
              <a:cxn ang="0">
                <a:pos x="144" y="168"/>
              </a:cxn>
              <a:cxn ang="0">
                <a:pos x="109" y="226"/>
              </a:cxn>
              <a:cxn ang="0">
                <a:pos x="109" y="226"/>
              </a:cxn>
              <a:cxn ang="0">
                <a:pos x="99" y="159"/>
              </a:cxn>
              <a:cxn ang="0">
                <a:pos x="186" y="102"/>
              </a:cxn>
              <a:cxn ang="0">
                <a:pos x="187" y="102"/>
              </a:cxn>
              <a:cxn ang="0">
                <a:pos x="191" y="105"/>
              </a:cxn>
              <a:cxn ang="0">
                <a:pos x="175" y="216"/>
              </a:cxn>
              <a:cxn ang="0">
                <a:pos x="145" y="231"/>
              </a:cxn>
              <a:cxn ang="0">
                <a:pos x="136" y="241"/>
              </a:cxn>
              <a:cxn ang="0">
                <a:pos x="136" y="280"/>
              </a:cxn>
              <a:cxn ang="0">
                <a:pos x="131" y="285"/>
              </a:cxn>
              <a:cxn ang="0">
                <a:pos x="119" y="285"/>
              </a:cxn>
              <a:cxn ang="0">
                <a:pos x="115" y="284"/>
              </a:cxn>
              <a:cxn ang="0">
                <a:pos x="115" y="281"/>
              </a:cxn>
              <a:cxn ang="0">
                <a:pos x="115" y="281"/>
              </a:cxn>
              <a:cxn ang="0">
                <a:pos x="115" y="281"/>
              </a:cxn>
            </a:cxnLst>
            <a:rect l="0" t="0" r="r" b="b"/>
            <a:pathLst>
              <a:path w="276" h="317">
                <a:moveTo>
                  <a:pt x="221" y="309"/>
                </a:moveTo>
                <a:cubicBezTo>
                  <a:pt x="223" y="306"/>
                  <a:pt x="223" y="301"/>
                  <a:pt x="223" y="297"/>
                </a:cubicBezTo>
                <a:cubicBezTo>
                  <a:pt x="224" y="296"/>
                  <a:pt x="224" y="295"/>
                  <a:pt x="224" y="294"/>
                </a:cubicBezTo>
                <a:cubicBezTo>
                  <a:pt x="228" y="260"/>
                  <a:pt x="240" y="240"/>
                  <a:pt x="251" y="220"/>
                </a:cubicBezTo>
                <a:cubicBezTo>
                  <a:pt x="264" y="198"/>
                  <a:pt x="276" y="177"/>
                  <a:pt x="276" y="138"/>
                </a:cubicBezTo>
                <a:cubicBezTo>
                  <a:pt x="276" y="62"/>
                  <a:pt x="214" y="0"/>
                  <a:pt x="138" y="0"/>
                </a:cubicBezTo>
                <a:cubicBezTo>
                  <a:pt x="62" y="0"/>
                  <a:pt x="0" y="62"/>
                  <a:pt x="0" y="138"/>
                </a:cubicBezTo>
                <a:cubicBezTo>
                  <a:pt x="0" y="177"/>
                  <a:pt x="12" y="198"/>
                  <a:pt x="24" y="220"/>
                </a:cubicBezTo>
                <a:cubicBezTo>
                  <a:pt x="36" y="241"/>
                  <a:pt x="48" y="263"/>
                  <a:pt x="52" y="301"/>
                </a:cubicBezTo>
                <a:cubicBezTo>
                  <a:pt x="52" y="310"/>
                  <a:pt x="60" y="317"/>
                  <a:pt x="68" y="317"/>
                </a:cubicBezTo>
                <a:cubicBezTo>
                  <a:pt x="207" y="317"/>
                  <a:pt x="207" y="317"/>
                  <a:pt x="207" y="317"/>
                </a:cubicBezTo>
                <a:cubicBezTo>
                  <a:pt x="213" y="317"/>
                  <a:pt x="218" y="314"/>
                  <a:pt x="221" y="309"/>
                </a:cubicBezTo>
                <a:close/>
                <a:moveTo>
                  <a:pt x="115" y="281"/>
                </a:moveTo>
                <a:cubicBezTo>
                  <a:pt x="126" y="209"/>
                  <a:pt x="144" y="182"/>
                  <a:pt x="149" y="175"/>
                </a:cubicBezTo>
                <a:cubicBezTo>
                  <a:pt x="151" y="172"/>
                  <a:pt x="151" y="170"/>
                  <a:pt x="150" y="169"/>
                </a:cubicBezTo>
                <a:cubicBezTo>
                  <a:pt x="150" y="168"/>
                  <a:pt x="149" y="167"/>
                  <a:pt x="147" y="167"/>
                </a:cubicBezTo>
                <a:cubicBezTo>
                  <a:pt x="146" y="167"/>
                  <a:pt x="145" y="167"/>
                  <a:pt x="144" y="168"/>
                </a:cubicBezTo>
                <a:cubicBezTo>
                  <a:pt x="136" y="171"/>
                  <a:pt x="112" y="186"/>
                  <a:pt x="109" y="226"/>
                </a:cubicBezTo>
                <a:cubicBezTo>
                  <a:pt x="109" y="226"/>
                  <a:pt x="109" y="226"/>
                  <a:pt x="109" y="226"/>
                </a:cubicBezTo>
                <a:cubicBezTo>
                  <a:pt x="102" y="215"/>
                  <a:pt x="88" y="187"/>
                  <a:pt x="99" y="159"/>
                </a:cubicBezTo>
                <a:cubicBezTo>
                  <a:pt x="110" y="133"/>
                  <a:pt x="139" y="114"/>
                  <a:pt x="186" y="102"/>
                </a:cubicBezTo>
                <a:cubicBezTo>
                  <a:pt x="186" y="102"/>
                  <a:pt x="187" y="102"/>
                  <a:pt x="187" y="102"/>
                </a:cubicBezTo>
                <a:cubicBezTo>
                  <a:pt x="189" y="102"/>
                  <a:pt x="191" y="103"/>
                  <a:pt x="191" y="105"/>
                </a:cubicBezTo>
                <a:cubicBezTo>
                  <a:pt x="193" y="126"/>
                  <a:pt x="200" y="188"/>
                  <a:pt x="175" y="216"/>
                </a:cubicBezTo>
                <a:cubicBezTo>
                  <a:pt x="168" y="225"/>
                  <a:pt x="158" y="230"/>
                  <a:pt x="145" y="231"/>
                </a:cubicBezTo>
                <a:cubicBezTo>
                  <a:pt x="140" y="231"/>
                  <a:pt x="136" y="236"/>
                  <a:pt x="136" y="241"/>
                </a:cubicBezTo>
                <a:cubicBezTo>
                  <a:pt x="136" y="280"/>
                  <a:pt x="136" y="280"/>
                  <a:pt x="136" y="280"/>
                </a:cubicBezTo>
                <a:cubicBezTo>
                  <a:pt x="136" y="283"/>
                  <a:pt x="134" y="285"/>
                  <a:pt x="131" y="285"/>
                </a:cubicBezTo>
                <a:cubicBezTo>
                  <a:pt x="119" y="285"/>
                  <a:pt x="119" y="285"/>
                  <a:pt x="119" y="285"/>
                </a:cubicBezTo>
                <a:cubicBezTo>
                  <a:pt x="117" y="285"/>
                  <a:pt x="116" y="285"/>
                  <a:pt x="115" y="284"/>
                </a:cubicBezTo>
                <a:cubicBezTo>
                  <a:pt x="115" y="283"/>
                  <a:pt x="114" y="282"/>
                  <a:pt x="115" y="281"/>
                </a:cubicBezTo>
                <a:close/>
                <a:moveTo>
                  <a:pt x="115" y="281"/>
                </a:moveTo>
                <a:cubicBezTo>
                  <a:pt x="115" y="281"/>
                  <a:pt x="115" y="281"/>
                  <a:pt x="115" y="281"/>
                </a:cubicBezTo>
              </a:path>
            </a:pathLst>
          </a:custGeom>
          <a:solidFill>
            <a:schemeClr val="bg1"/>
          </a:solidFill>
          <a:ln w="9525">
            <a:solidFill>
              <a:srgbClr val="931919"/>
            </a:solidFill>
            <a:round/>
          </a:ln>
        </p:spPr>
        <p:txBody>
          <a:bodyPr vert="horz" wrap="square" lIns="91440" tIns="45720" rIns="91440" bIns="45720" numCol="1" anchor="t" anchorCtr="0" compatLnSpc="1"/>
          <a:lstStyle/>
          <a:p>
            <a:endParaRPr lang="en-US" dirty="0">
              <a:latin typeface="微软雅黑" panose="020B0502040204020203" charset="-122"/>
              <a:ea typeface="微软雅黑" panose="020B0502040204020203" charset="-122"/>
              <a:cs typeface="微软雅黑" panose="020B0502040204020203" charset="-122"/>
            </a:endParaRPr>
          </a:p>
        </p:txBody>
      </p:sp>
      <p:cxnSp>
        <p:nvCxnSpPr>
          <p:cNvPr id="47" name="直线连接符 33"/>
          <p:cNvCxnSpPr/>
          <p:nvPr/>
        </p:nvCxnSpPr>
        <p:spPr>
          <a:xfrm>
            <a:off x="2221665" y="3392388"/>
            <a:ext cx="347406" cy="0"/>
          </a:xfrm>
          <a:prstGeom prst="line">
            <a:avLst/>
          </a:prstGeom>
          <a:ln w="28575">
            <a:noFill/>
          </a:ln>
        </p:spPr>
        <p:style>
          <a:lnRef idx="1">
            <a:schemeClr val="accent1"/>
          </a:lnRef>
          <a:fillRef idx="0">
            <a:schemeClr val="accent1"/>
          </a:fillRef>
          <a:effectRef idx="0">
            <a:schemeClr val="accent1"/>
          </a:effectRef>
          <a:fontRef idx="minor">
            <a:schemeClr val="tx1"/>
          </a:fontRef>
        </p:style>
      </p:cxnSp>
      <p:sp>
        <p:nvSpPr>
          <p:cNvPr id="48" name="对角圆角矩形 47"/>
          <p:cNvSpPr/>
          <p:nvPr/>
        </p:nvSpPr>
        <p:spPr>
          <a:xfrm>
            <a:off x="4764027" y="1932357"/>
            <a:ext cx="2771969" cy="3726573"/>
          </a:xfrm>
          <a:prstGeom prst="round2DiagRect">
            <a:avLst/>
          </a:prstGeom>
          <a:solidFill>
            <a:schemeClr val="bg2"/>
          </a:solidFill>
          <a:ln>
            <a:solidFill>
              <a:srgbClr val="931919"/>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68301" tIns="935059" rIns="371078" bIns="935059" numCol="1" spcCol="1270" anchor="t" anchorCtr="0">
            <a:noAutofit/>
          </a:bodyPr>
          <a:lstStyle/>
          <a:p>
            <a:pPr lvl="0" algn="l" defTabSz="2578100">
              <a:lnSpc>
                <a:spcPct val="90000"/>
              </a:lnSpc>
              <a:spcBef>
                <a:spcPct val="0"/>
              </a:spcBef>
              <a:spcAft>
                <a:spcPct val="35000"/>
              </a:spcAft>
            </a:pPr>
            <a:endParaRPr lang="zh-CN" altLang="en-US" sz="58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p:txBody>
      </p:sp>
      <p:sp>
        <p:nvSpPr>
          <p:cNvPr id="49" name="对角圆角矩形 48"/>
          <p:cNvSpPr/>
          <p:nvPr/>
        </p:nvSpPr>
        <p:spPr>
          <a:xfrm>
            <a:off x="4718037" y="1890455"/>
            <a:ext cx="2771969" cy="3726573"/>
          </a:xfrm>
          <a:prstGeom prst="round2DiagRect">
            <a:avLst/>
          </a:prstGeom>
          <a:solidFill>
            <a:schemeClr val="bg1"/>
          </a:solidFill>
          <a:ln>
            <a:solidFill>
              <a:srgbClr val="931919"/>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68301" tIns="935059" rIns="371078" bIns="935059" numCol="1" spcCol="1270" anchor="t" anchorCtr="0">
            <a:noAutofit/>
          </a:bodyPr>
          <a:lstStyle/>
          <a:p>
            <a:pPr lvl="0" algn="l" defTabSz="2578100">
              <a:lnSpc>
                <a:spcPct val="90000"/>
              </a:lnSpc>
              <a:spcBef>
                <a:spcPct val="0"/>
              </a:spcBef>
              <a:spcAft>
                <a:spcPct val="35000"/>
              </a:spcAft>
            </a:pPr>
            <a:endParaRPr lang="zh-CN" altLang="en-US" sz="58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p:txBody>
      </p:sp>
      <p:sp>
        <p:nvSpPr>
          <p:cNvPr id="50" name="文本框 49"/>
          <p:cNvSpPr txBox="1"/>
          <p:nvPr/>
        </p:nvSpPr>
        <p:spPr>
          <a:xfrm>
            <a:off x="5311571" y="2799153"/>
            <a:ext cx="1607820" cy="521970"/>
          </a:xfrm>
          <a:prstGeom prst="rect">
            <a:avLst/>
          </a:prstGeom>
          <a:noFill/>
          <a:ln>
            <a:noFill/>
          </a:ln>
        </p:spPr>
        <p:txBody>
          <a:bodyPr wrap="none" rtlCol="0">
            <a:spAutoFit/>
          </a:bodyPr>
          <a:lstStyle/>
          <a:p>
            <a:r>
              <a:rPr kumimoji="1" lang="zh-CN" altLang="en-US" sz="2800" b="1" dirty="0">
                <a:solidFill>
                  <a:srgbClr val="931919"/>
                </a:solidFill>
                <a:latin typeface="微软雅黑 Light" panose="020B0502040204020203" charset="-122"/>
                <a:ea typeface="微软雅黑 Light" panose="020B0502040204020203" charset="-122"/>
                <a:cs typeface="微软雅黑" panose="020B0502040204020203" charset="-122"/>
              </a:rPr>
              <a:t>输入文字</a:t>
            </a:r>
          </a:p>
        </p:txBody>
      </p:sp>
      <p:sp>
        <p:nvSpPr>
          <p:cNvPr id="52" name="椭圆 51"/>
          <p:cNvSpPr/>
          <p:nvPr/>
        </p:nvSpPr>
        <p:spPr>
          <a:xfrm>
            <a:off x="5634240" y="1531766"/>
            <a:ext cx="939561" cy="939561"/>
          </a:xfrm>
          <a:prstGeom prst="ellipse">
            <a:avLst/>
          </a:prstGeom>
          <a:solidFill>
            <a:srgbClr val="931919"/>
          </a:solidFill>
          <a:ln w="28575">
            <a:solidFill>
              <a:srgbClr val="93191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2040204020203" charset="-122"/>
              <a:ea typeface="微软雅黑" panose="020B0502040204020203" charset="-122"/>
              <a:cs typeface="微软雅黑" panose="020B0502040204020203" charset="-122"/>
            </a:endParaRPr>
          </a:p>
        </p:txBody>
      </p:sp>
      <p:sp>
        <p:nvSpPr>
          <p:cNvPr id="53" name="Freeform 82"/>
          <p:cNvSpPr>
            <a:spLocks noEditPoints="1"/>
          </p:cNvSpPr>
          <p:nvPr/>
        </p:nvSpPr>
        <p:spPr bwMode="auto">
          <a:xfrm>
            <a:off x="5906362" y="1785918"/>
            <a:ext cx="403198" cy="476506"/>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bg1"/>
          </a:solidFill>
          <a:ln w="9525">
            <a:solidFill>
              <a:srgbClr val="931919"/>
            </a:solidFill>
            <a:round/>
          </a:ln>
        </p:spPr>
        <p:txBody>
          <a:bodyPr vert="horz" wrap="square" lIns="91440" tIns="45720" rIns="91440" bIns="45720" numCol="1" anchor="t" anchorCtr="0" compatLnSpc="1"/>
          <a:lstStyle/>
          <a:p>
            <a:r>
              <a:rPr lang="en-US" dirty="0">
                <a:latin typeface="微软雅黑" panose="020B0502040204020203" charset="-122"/>
                <a:ea typeface="微软雅黑" panose="020B0502040204020203" charset="-122"/>
                <a:cs typeface="微软雅黑" panose="020B0502040204020203" charset="-122"/>
              </a:rPr>
              <a:t> </a:t>
            </a:r>
          </a:p>
        </p:txBody>
      </p:sp>
      <p:cxnSp>
        <p:nvCxnSpPr>
          <p:cNvPr id="54" name="直线连接符 34"/>
          <p:cNvCxnSpPr/>
          <p:nvPr/>
        </p:nvCxnSpPr>
        <p:spPr>
          <a:xfrm>
            <a:off x="5906362" y="3392388"/>
            <a:ext cx="347406" cy="0"/>
          </a:xfrm>
          <a:prstGeom prst="line">
            <a:avLst/>
          </a:prstGeom>
          <a:ln w="28575">
            <a:noFill/>
          </a:ln>
        </p:spPr>
        <p:style>
          <a:lnRef idx="1">
            <a:schemeClr val="accent1"/>
          </a:lnRef>
          <a:fillRef idx="0">
            <a:schemeClr val="accent1"/>
          </a:fillRef>
          <a:effectRef idx="0">
            <a:schemeClr val="accent1"/>
          </a:effectRef>
          <a:fontRef idx="minor">
            <a:schemeClr val="tx1"/>
          </a:fontRef>
        </p:style>
      </p:cxnSp>
      <p:sp>
        <p:nvSpPr>
          <p:cNvPr id="55" name="对角圆角矩形 54"/>
          <p:cNvSpPr/>
          <p:nvPr/>
        </p:nvSpPr>
        <p:spPr>
          <a:xfrm>
            <a:off x="8363227" y="1932357"/>
            <a:ext cx="2771968" cy="3726573"/>
          </a:xfrm>
          <a:prstGeom prst="round2DiagRect">
            <a:avLst/>
          </a:prstGeom>
          <a:solidFill>
            <a:schemeClr val="bg2"/>
          </a:solidFill>
          <a:ln>
            <a:solidFill>
              <a:srgbClr val="931919"/>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68300" tIns="935059" rIns="371078" bIns="935059" numCol="1" spcCol="1270" anchor="t" anchorCtr="0">
            <a:noAutofit/>
          </a:bodyPr>
          <a:lstStyle/>
          <a:p>
            <a:pPr lvl="0" algn="l" defTabSz="2578100">
              <a:lnSpc>
                <a:spcPct val="90000"/>
              </a:lnSpc>
              <a:spcBef>
                <a:spcPct val="0"/>
              </a:spcBef>
              <a:spcAft>
                <a:spcPct val="35000"/>
              </a:spcAft>
            </a:pPr>
            <a:endParaRPr lang="zh-CN" altLang="en-US" sz="58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p:txBody>
      </p:sp>
      <p:sp>
        <p:nvSpPr>
          <p:cNvPr id="56" name="对角圆角矩形 55"/>
          <p:cNvSpPr/>
          <p:nvPr/>
        </p:nvSpPr>
        <p:spPr>
          <a:xfrm>
            <a:off x="8317237" y="1890455"/>
            <a:ext cx="2771968" cy="3726573"/>
          </a:xfrm>
          <a:prstGeom prst="round2DiagRect">
            <a:avLst/>
          </a:prstGeom>
          <a:solidFill>
            <a:schemeClr val="bg1"/>
          </a:solidFill>
          <a:ln>
            <a:solidFill>
              <a:srgbClr val="931919"/>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68300" tIns="935059" rIns="371078" bIns="935059" numCol="1" spcCol="1270" anchor="t" anchorCtr="0">
            <a:noAutofit/>
          </a:bodyPr>
          <a:lstStyle/>
          <a:p>
            <a:pPr lvl="0" algn="l" defTabSz="2578100">
              <a:lnSpc>
                <a:spcPct val="90000"/>
              </a:lnSpc>
              <a:spcBef>
                <a:spcPct val="0"/>
              </a:spcBef>
              <a:spcAft>
                <a:spcPct val="35000"/>
              </a:spcAft>
            </a:pPr>
            <a:endParaRPr lang="zh-CN" altLang="en-US" sz="58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a:p>
            <a:pPr marL="285750" lvl="1" indent="-285750" algn="l" defTabSz="2000250">
              <a:lnSpc>
                <a:spcPct val="90000"/>
              </a:lnSpc>
              <a:spcBef>
                <a:spcPct val="0"/>
              </a:spcBef>
              <a:spcAft>
                <a:spcPct val="15000"/>
              </a:spcAft>
              <a:buChar char="•"/>
            </a:pPr>
            <a:endParaRPr lang="zh-CN" altLang="en-US" sz="4500" kern="1200" dirty="0">
              <a:latin typeface="微软雅黑" panose="020B0502040204020203" charset="-122"/>
              <a:ea typeface="微软雅黑" panose="020B0502040204020203" charset="-122"/>
              <a:cs typeface="微软雅黑" panose="020B0502040204020203" charset="-122"/>
            </a:endParaRPr>
          </a:p>
        </p:txBody>
      </p:sp>
      <p:sp>
        <p:nvSpPr>
          <p:cNvPr id="57" name="文本框 56"/>
          <p:cNvSpPr txBox="1"/>
          <p:nvPr/>
        </p:nvSpPr>
        <p:spPr>
          <a:xfrm>
            <a:off x="8944978" y="2799153"/>
            <a:ext cx="1607820" cy="521970"/>
          </a:xfrm>
          <a:prstGeom prst="rect">
            <a:avLst/>
          </a:prstGeom>
          <a:noFill/>
          <a:ln>
            <a:noFill/>
          </a:ln>
        </p:spPr>
        <p:txBody>
          <a:bodyPr wrap="none" rtlCol="0">
            <a:spAutoFit/>
          </a:bodyPr>
          <a:lstStyle/>
          <a:p>
            <a:r>
              <a:rPr kumimoji="1" lang="zh-CN" altLang="en-US" sz="2800" b="1" dirty="0">
                <a:solidFill>
                  <a:srgbClr val="931919"/>
                </a:solidFill>
                <a:latin typeface="微软雅黑 Light" panose="020B0502040204020203" charset="-122"/>
                <a:ea typeface="微软雅黑 Light" panose="020B0502040204020203" charset="-122"/>
                <a:cs typeface="微软雅黑" panose="020B0502040204020203" charset="-122"/>
              </a:rPr>
              <a:t>输入文字</a:t>
            </a:r>
          </a:p>
        </p:txBody>
      </p:sp>
      <p:sp>
        <p:nvSpPr>
          <p:cNvPr id="59" name="椭圆 58"/>
          <p:cNvSpPr/>
          <p:nvPr/>
        </p:nvSpPr>
        <p:spPr>
          <a:xfrm>
            <a:off x="9233439" y="1531766"/>
            <a:ext cx="939561" cy="939561"/>
          </a:xfrm>
          <a:prstGeom prst="ellipse">
            <a:avLst/>
          </a:prstGeom>
          <a:solidFill>
            <a:srgbClr val="931919"/>
          </a:solidFill>
          <a:ln w="28575">
            <a:solidFill>
              <a:srgbClr val="93191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2040204020203" charset="-122"/>
              <a:ea typeface="微软雅黑" panose="020B0502040204020203" charset="-122"/>
              <a:cs typeface="微软雅黑" panose="020B0502040204020203" charset="-122"/>
            </a:endParaRPr>
          </a:p>
        </p:txBody>
      </p:sp>
      <p:sp>
        <p:nvSpPr>
          <p:cNvPr id="60" name="Freeform 113"/>
          <p:cNvSpPr>
            <a:spLocks noEditPoints="1"/>
          </p:cNvSpPr>
          <p:nvPr/>
        </p:nvSpPr>
        <p:spPr bwMode="auto">
          <a:xfrm>
            <a:off x="9448996" y="1800142"/>
            <a:ext cx="508445" cy="398709"/>
          </a:xfrm>
          <a:custGeom>
            <a:avLst/>
            <a:gdLst/>
            <a:ahLst/>
            <a:cxnLst>
              <a:cxn ang="0">
                <a:pos x="63" y="20"/>
              </a:cxn>
              <a:cxn ang="0">
                <a:pos x="44" y="43"/>
              </a:cxn>
              <a:cxn ang="0">
                <a:pos x="28" y="47"/>
              </a:cxn>
              <a:cxn ang="0">
                <a:pos x="18" y="46"/>
              </a:cxn>
              <a:cxn ang="0">
                <a:pos x="11" y="43"/>
              </a:cxn>
              <a:cxn ang="0">
                <a:pos x="4" y="50"/>
              </a:cxn>
              <a:cxn ang="0">
                <a:pos x="0" y="47"/>
              </a:cxn>
              <a:cxn ang="0">
                <a:pos x="0" y="46"/>
              </a:cxn>
              <a:cxn ang="0">
                <a:pos x="7" y="37"/>
              </a:cxn>
              <a:cxn ang="0">
                <a:pos x="6" y="34"/>
              </a:cxn>
              <a:cxn ang="0">
                <a:pos x="5" y="30"/>
              </a:cxn>
              <a:cxn ang="0">
                <a:pos x="25" y="8"/>
              </a:cxn>
              <a:cxn ang="0">
                <a:pos x="52" y="3"/>
              </a:cxn>
              <a:cxn ang="0">
                <a:pos x="58" y="0"/>
              </a:cxn>
              <a:cxn ang="0">
                <a:pos x="64" y="13"/>
              </a:cxn>
              <a:cxn ang="0">
                <a:pos x="63" y="20"/>
              </a:cxn>
              <a:cxn ang="0">
                <a:pos x="43" y="18"/>
              </a:cxn>
              <a:cxn ang="0">
                <a:pos x="14" y="32"/>
              </a:cxn>
              <a:cxn ang="0">
                <a:pos x="13" y="34"/>
              </a:cxn>
              <a:cxn ang="0">
                <a:pos x="16" y="36"/>
              </a:cxn>
              <a:cxn ang="0">
                <a:pos x="17" y="36"/>
              </a:cxn>
              <a:cxn ang="0">
                <a:pos x="22" y="31"/>
              </a:cxn>
              <a:cxn ang="0">
                <a:pos x="43" y="23"/>
              </a:cxn>
              <a:cxn ang="0">
                <a:pos x="45" y="20"/>
              </a:cxn>
              <a:cxn ang="0">
                <a:pos x="43" y="18"/>
              </a:cxn>
            </a:cxnLst>
            <a:rect l="0" t="0" r="r" b="b"/>
            <a:pathLst>
              <a:path w="64" h="50">
                <a:moveTo>
                  <a:pt x="63" y="20"/>
                </a:moveTo>
                <a:cubicBezTo>
                  <a:pt x="61" y="31"/>
                  <a:pt x="54" y="38"/>
                  <a:pt x="44" y="43"/>
                </a:cubicBezTo>
                <a:cubicBezTo>
                  <a:pt x="39" y="46"/>
                  <a:pt x="33" y="47"/>
                  <a:pt x="28" y="47"/>
                </a:cubicBezTo>
                <a:cubicBezTo>
                  <a:pt x="25" y="47"/>
                  <a:pt x="21" y="47"/>
                  <a:pt x="18" y="46"/>
                </a:cubicBezTo>
                <a:cubicBezTo>
                  <a:pt x="16" y="45"/>
                  <a:pt x="13" y="43"/>
                  <a:pt x="11" y="43"/>
                </a:cubicBezTo>
                <a:cubicBezTo>
                  <a:pt x="9" y="43"/>
                  <a:pt x="7" y="50"/>
                  <a:pt x="4" y="50"/>
                </a:cubicBezTo>
                <a:cubicBezTo>
                  <a:pt x="2" y="50"/>
                  <a:pt x="1" y="49"/>
                  <a:pt x="0" y="47"/>
                </a:cubicBezTo>
                <a:cubicBezTo>
                  <a:pt x="0" y="47"/>
                  <a:pt x="0" y="46"/>
                  <a:pt x="0" y="46"/>
                </a:cubicBezTo>
                <a:cubicBezTo>
                  <a:pt x="0" y="42"/>
                  <a:pt x="7" y="39"/>
                  <a:pt x="7" y="37"/>
                </a:cubicBezTo>
                <a:cubicBezTo>
                  <a:pt x="7" y="37"/>
                  <a:pt x="6" y="35"/>
                  <a:pt x="6" y="34"/>
                </a:cubicBezTo>
                <a:cubicBezTo>
                  <a:pt x="6" y="33"/>
                  <a:pt x="5" y="32"/>
                  <a:pt x="5" y="30"/>
                </a:cubicBezTo>
                <a:cubicBezTo>
                  <a:pt x="5" y="19"/>
                  <a:pt x="14" y="11"/>
                  <a:pt x="25" y="8"/>
                </a:cubicBezTo>
                <a:cubicBezTo>
                  <a:pt x="32" y="5"/>
                  <a:pt x="47" y="8"/>
                  <a:pt x="52" y="3"/>
                </a:cubicBezTo>
                <a:cubicBezTo>
                  <a:pt x="54" y="1"/>
                  <a:pt x="55" y="0"/>
                  <a:pt x="58" y="0"/>
                </a:cubicBezTo>
                <a:cubicBezTo>
                  <a:pt x="62" y="0"/>
                  <a:pt x="64" y="10"/>
                  <a:pt x="64" y="13"/>
                </a:cubicBezTo>
                <a:cubicBezTo>
                  <a:pt x="64" y="16"/>
                  <a:pt x="63" y="18"/>
                  <a:pt x="63" y="20"/>
                </a:cubicBezTo>
                <a:close/>
                <a:moveTo>
                  <a:pt x="43" y="18"/>
                </a:moveTo>
                <a:cubicBezTo>
                  <a:pt x="31" y="18"/>
                  <a:pt x="22" y="23"/>
                  <a:pt x="14" y="32"/>
                </a:cubicBezTo>
                <a:cubicBezTo>
                  <a:pt x="14" y="33"/>
                  <a:pt x="13" y="33"/>
                  <a:pt x="13" y="34"/>
                </a:cubicBezTo>
                <a:cubicBezTo>
                  <a:pt x="13" y="35"/>
                  <a:pt x="15" y="36"/>
                  <a:pt x="16" y="36"/>
                </a:cubicBezTo>
                <a:cubicBezTo>
                  <a:pt x="16" y="36"/>
                  <a:pt x="17" y="36"/>
                  <a:pt x="17" y="36"/>
                </a:cubicBezTo>
                <a:cubicBezTo>
                  <a:pt x="19" y="34"/>
                  <a:pt x="21" y="32"/>
                  <a:pt x="22" y="31"/>
                </a:cubicBezTo>
                <a:cubicBezTo>
                  <a:pt x="29" y="25"/>
                  <a:pt x="34" y="23"/>
                  <a:pt x="43" y="23"/>
                </a:cubicBezTo>
                <a:cubicBezTo>
                  <a:pt x="44" y="23"/>
                  <a:pt x="45" y="22"/>
                  <a:pt x="45" y="20"/>
                </a:cubicBezTo>
                <a:cubicBezTo>
                  <a:pt x="45" y="19"/>
                  <a:pt x="44" y="18"/>
                  <a:pt x="43" y="18"/>
                </a:cubicBezTo>
                <a:close/>
              </a:path>
            </a:pathLst>
          </a:custGeom>
          <a:solidFill>
            <a:schemeClr val="bg1"/>
          </a:solidFill>
          <a:ln w="9525">
            <a:solidFill>
              <a:srgbClr val="931919"/>
            </a:solidFill>
            <a:round/>
          </a:ln>
        </p:spPr>
        <p:txBody>
          <a:bodyPr vert="horz" wrap="square" lIns="91440" tIns="45720" rIns="91440" bIns="45720" numCol="1" anchor="t" anchorCtr="0" compatLnSpc="1"/>
          <a:lstStyle/>
          <a:p>
            <a:endParaRPr lang="en-US" dirty="0">
              <a:latin typeface="微软雅黑" panose="020B0502040204020203" charset="-122"/>
              <a:ea typeface="微软雅黑" panose="020B0502040204020203" charset="-122"/>
              <a:cs typeface="微软雅黑" panose="020B0502040204020203" charset="-122"/>
            </a:endParaRPr>
          </a:p>
        </p:txBody>
      </p:sp>
      <p:cxnSp>
        <p:nvCxnSpPr>
          <p:cNvPr id="61" name="直线连接符 35"/>
          <p:cNvCxnSpPr/>
          <p:nvPr/>
        </p:nvCxnSpPr>
        <p:spPr>
          <a:xfrm>
            <a:off x="9610035" y="3392388"/>
            <a:ext cx="347406" cy="0"/>
          </a:xfrm>
          <a:prstGeom prst="line">
            <a:avLst/>
          </a:prstGeom>
          <a:ln w="28575">
            <a:no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945932" y="3525732"/>
            <a:ext cx="2408253" cy="1706880"/>
          </a:xfrm>
          <a:prstGeom prst="rect">
            <a:avLst/>
          </a:prstGeom>
          <a:ln>
            <a:noFill/>
          </a:ln>
        </p:spPr>
        <p:txBody>
          <a:bodyPr wrap="square">
            <a:spAutoFit/>
          </a:bodyPr>
          <a:lstStyle/>
          <a:p>
            <a:pPr algn="ctr">
              <a:lnSpc>
                <a:spcPct val="150000"/>
              </a:lnSpc>
            </a:pPr>
            <a:r>
              <a:rPr lang="zh-CN" altLang="en-US" sz="1400" kern="100" dirty="0">
                <a:solidFill>
                  <a:schemeClr val="tx1"/>
                </a:solidFill>
                <a:latin typeface="微软雅黑 Light" panose="020B0502040204020203" charset="-122"/>
                <a:ea typeface="微软雅黑 Light" panose="020B0502040204020203" charset="-122"/>
                <a:cs typeface="微软雅黑" panose="020B0502040204020203" charset="-122"/>
              </a:rPr>
              <a:t>请输入你的内容请输入你的内容请输入你的内容请输入你的内容请输入请输入你的内容请输入你的内容请输入你的内容请输入你的内容请</a:t>
            </a:r>
          </a:p>
        </p:txBody>
      </p:sp>
      <p:sp>
        <p:nvSpPr>
          <p:cNvPr id="3" name="矩形 2"/>
          <p:cNvSpPr/>
          <p:nvPr/>
        </p:nvSpPr>
        <p:spPr>
          <a:xfrm>
            <a:off x="8579402" y="3525732"/>
            <a:ext cx="2408253" cy="1706880"/>
          </a:xfrm>
          <a:prstGeom prst="rect">
            <a:avLst/>
          </a:prstGeom>
          <a:ln>
            <a:noFill/>
          </a:ln>
        </p:spPr>
        <p:txBody>
          <a:bodyPr wrap="square">
            <a:spAutoFit/>
          </a:bodyPr>
          <a:lstStyle/>
          <a:p>
            <a:pPr algn="ctr">
              <a:lnSpc>
                <a:spcPct val="150000"/>
              </a:lnSpc>
            </a:pPr>
            <a:r>
              <a:rPr lang="zh-CN" altLang="en-US" sz="1400" kern="100" dirty="0">
                <a:solidFill>
                  <a:schemeClr val="tx1"/>
                </a:solidFill>
                <a:latin typeface="微软雅黑 Light" panose="020B0502040204020203" charset="-122"/>
                <a:ea typeface="微软雅黑 Light" panose="020B0502040204020203" charset="-122"/>
                <a:cs typeface="微软雅黑" panose="020B0502040204020203" charset="-122"/>
              </a:rPr>
              <a:t>请输入你的内容请输入你的内容请输入你的内容请输入你的内容请输入请输入你的内容请输入你的内容请输入你的内容请输入你的内容请</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泪滴形 23"/>
          <p:cNvSpPr/>
          <p:nvPr>
            <p:custDataLst>
              <p:tags r:id="rId2"/>
            </p:custDataLst>
          </p:nvPr>
        </p:nvSpPr>
        <p:spPr>
          <a:xfrm flipH="1">
            <a:off x="6185406" y="3778778"/>
            <a:ext cx="1765481" cy="1756833"/>
          </a:xfrm>
          <a:prstGeom prst="teardrop">
            <a:avLst/>
          </a:prstGeom>
          <a:solidFill>
            <a:srgbClr val="931919"/>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20000"/>
              </a:lnSpc>
            </a:pPr>
            <a:endParaRPr>
              <a:latin typeface="微软雅黑" panose="020B0502040204020203" charset="-122"/>
              <a:ea typeface="微软雅黑" panose="020B0502040204020203" charset="-122"/>
              <a:cs typeface="微软雅黑" panose="020B0502040204020203" charset="-122"/>
              <a:sym typeface="Arial" panose="020B0704020202090204" pitchFamily="34" charset="0"/>
            </a:endParaRPr>
          </a:p>
        </p:txBody>
      </p:sp>
      <p:sp>
        <p:nvSpPr>
          <p:cNvPr id="4" name="泪滴形 3"/>
          <p:cNvSpPr/>
          <p:nvPr>
            <p:custDataLst>
              <p:tags r:id="rId3"/>
            </p:custDataLst>
          </p:nvPr>
        </p:nvSpPr>
        <p:spPr>
          <a:xfrm rot="16200000" flipH="1">
            <a:off x="6167444" y="1894606"/>
            <a:ext cx="1765481" cy="1756833"/>
          </a:xfrm>
          <a:prstGeom prst="teardrop">
            <a:avLst/>
          </a:prstGeom>
          <a:solidFill>
            <a:schemeClr val="bg1"/>
          </a:solidFill>
          <a:ln>
            <a:solidFill>
              <a:srgbClr val="931919"/>
            </a:solidFill>
          </a:ln>
          <a:effectLst>
            <a:outerShdw blurRad="165100" dist="25400" dir="5400000" sx="98000" sy="98000" algn="ctr" rotWithShape="0">
              <a:schemeClr val="tx1">
                <a:alpha val="100000"/>
              </a:schemeClr>
            </a:outerShdw>
          </a:effectLst>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20000"/>
              </a:lnSpc>
            </a:pPr>
            <a:endParaRPr>
              <a:latin typeface="微软雅黑" panose="020B0502040204020203" charset="-122"/>
              <a:ea typeface="微软雅黑" panose="020B0502040204020203" charset="-122"/>
              <a:cs typeface="微软雅黑" panose="020B0502040204020203" charset="-122"/>
              <a:sym typeface="Arial" panose="020B0704020202090204" pitchFamily="34" charset="0"/>
            </a:endParaRPr>
          </a:p>
        </p:txBody>
      </p:sp>
      <p:sp>
        <p:nvSpPr>
          <p:cNvPr id="6" name="泪滴形 5"/>
          <p:cNvSpPr/>
          <p:nvPr>
            <p:custDataLst>
              <p:tags r:id="rId4"/>
            </p:custDataLst>
          </p:nvPr>
        </p:nvSpPr>
        <p:spPr>
          <a:xfrm rot="16200000" flipV="1">
            <a:off x="4312160" y="3772002"/>
            <a:ext cx="1765481" cy="1756833"/>
          </a:xfrm>
          <a:prstGeom prst="teardrop">
            <a:avLst/>
          </a:prstGeom>
          <a:solidFill>
            <a:schemeClr val="bg1"/>
          </a:solidFill>
          <a:ln>
            <a:solidFill>
              <a:srgbClr val="931919"/>
            </a:solidFill>
          </a:ln>
          <a:effectLst>
            <a:outerShdw blurRad="165100" dist="25400" dir="5400000" sx="98000" sy="98000" algn="ctr" rotWithShape="0">
              <a:schemeClr val="tx1">
                <a:alpha val="100000"/>
              </a:schemeClr>
            </a:outerShdw>
          </a:effectLst>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20000"/>
              </a:lnSpc>
            </a:pPr>
            <a:endParaRPr>
              <a:latin typeface="微软雅黑" panose="020B0502040204020203" charset="-122"/>
              <a:ea typeface="微软雅黑" panose="020B0502040204020203" charset="-122"/>
              <a:cs typeface="微软雅黑" panose="020B0502040204020203" charset="-122"/>
              <a:sym typeface="Arial" panose="020B0704020202090204" pitchFamily="34" charset="0"/>
            </a:endParaRPr>
          </a:p>
        </p:txBody>
      </p:sp>
      <p:sp>
        <p:nvSpPr>
          <p:cNvPr id="12" name="任意多边形 11"/>
          <p:cNvSpPr/>
          <p:nvPr>
            <p:custDataLst>
              <p:tags r:id="rId5"/>
            </p:custDataLst>
          </p:nvPr>
        </p:nvSpPr>
        <p:spPr bwMode="auto">
          <a:xfrm>
            <a:off x="4845025" y="4300542"/>
            <a:ext cx="699751" cy="699751"/>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rgbClr val="931919"/>
          </a:solidFill>
          <a:ln>
            <a:noFill/>
          </a:ln>
        </p:spPr>
        <p:txBody>
          <a:bodyPr anchor="ctr"/>
          <a:lstStyle/>
          <a:p>
            <a:pPr algn="ctr">
              <a:lnSpc>
                <a:spcPct val="120000"/>
              </a:lnSpc>
            </a:pPr>
            <a:endParaRPr>
              <a:latin typeface="微软雅黑" panose="020B0502040204020203" charset="-122"/>
              <a:ea typeface="微软雅黑" panose="020B0502040204020203" charset="-122"/>
              <a:cs typeface="微软雅黑" panose="020B0502040204020203" charset="-122"/>
              <a:sym typeface="Arial" panose="020B0704020202090204" pitchFamily="34" charset="0"/>
            </a:endParaRPr>
          </a:p>
        </p:txBody>
      </p:sp>
      <p:sp>
        <p:nvSpPr>
          <p:cNvPr id="23" name="泪滴形 22"/>
          <p:cNvSpPr/>
          <p:nvPr>
            <p:custDataLst>
              <p:tags r:id="rId6"/>
            </p:custDataLst>
          </p:nvPr>
        </p:nvSpPr>
        <p:spPr>
          <a:xfrm rot="10800000" flipH="1">
            <a:off x="4301859" y="1898930"/>
            <a:ext cx="1765481" cy="1756833"/>
          </a:xfrm>
          <a:prstGeom prst="teardrop">
            <a:avLst/>
          </a:prstGeom>
          <a:solidFill>
            <a:srgbClr val="931919"/>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20000"/>
              </a:lnSpc>
            </a:pPr>
            <a:endParaRPr>
              <a:latin typeface="微软雅黑" panose="020B0502040204020203" charset="-122"/>
              <a:ea typeface="微软雅黑" panose="020B0502040204020203" charset="-122"/>
              <a:cs typeface="微软雅黑" panose="020B0502040204020203" charset="-122"/>
              <a:sym typeface="Arial" panose="020B0704020202090204" pitchFamily="34" charset="0"/>
            </a:endParaRPr>
          </a:p>
        </p:txBody>
      </p:sp>
      <p:sp>
        <p:nvSpPr>
          <p:cNvPr id="13" name="任意多边形 12"/>
          <p:cNvSpPr/>
          <p:nvPr>
            <p:custDataLst>
              <p:tags r:id="rId7"/>
            </p:custDataLst>
          </p:nvPr>
        </p:nvSpPr>
        <p:spPr bwMode="auto">
          <a:xfrm>
            <a:off x="4897120" y="2427605"/>
            <a:ext cx="647700" cy="643255"/>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lnSpc>
                <a:spcPct val="120000"/>
              </a:lnSpc>
            </a:pPr>
            <a:endParaRPr dirty="0">
              <a:latin typeface="微软雅黑" panose="020B0502040204020203" charset="-122"/>
              <a:ea typeface="微软雅黑" panose="020B0502040204020203" charset="-122"/>
              <a:cs typeface="微软雅黑" panose="020B0502040204020203" charset="-122"/>
              <a:sym typeface="Arial" panose="020B0704020202090204" pitchFamily="34" charset="0"/>
            </a:endParaRPr>
          </a:p>
        </p:txBody>
      </p:sp>
      <p:sp>
        <p:nvSpPr>
          <p:cNvPr id="14" name="任意多边形 13"/>
          <p:cNvSpPr/>
          <p:nvPr>
            <p:custDataLst>
              <p:tags r:id="rId8"/>
            </p:custDataLst>
          </p:nvPr>
        </p:nvSpPr>
        <p:spPr bwMode="auto">
          <a:xfrm>
            <a:off x="6700309" y="2423146"/>
            <a:ext cx="699751" cy="699751"/>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rgbClr val="931919"/>
          </a:solidFill>
          <a:ln>
            <a:noFill/>
          </a:ln>
        </p:spPr>
        <p:txBody>
          <a:bodyPr anchor="ctr"/>
          <a:lstStyle/>
          <a:p>
            <a:pPr algn="ctr">
              <a:lnSpc>
                <a:spcPct val="120000"/>
              </a:lnSpc>
            </a:pPr>
            <a:endParaRPr>
              <a:latin typeface="微软雅黑" panose="020B0502040204020203" charset="-122"/>
              <a:ea typeface="微软雅黑" panose="020B0502040204020203" charset="-122"/>
              <a:cs typeface="微软雅黑" panose="020B0502040204020203" charset="-122"/>
              <a:sym typeface="Arial" panose="020B0704020202090204" pitchFamily="34" charset="0"/>
            </a:endParaRPr>
          </a:p>
        </p:txBody>
      </p:sp>
      <p:sp>
        <p:nvSpPr>
          <p:cNvPr id="25" name="文本框 24"/>
          <p:cNvSpPr txBox="1"/>
          <p:nvPr>
            <p:custDataLst>
              <p:tags r:id="rId9"/>
            </p:custDataLst>
          </p:nvPr>
        </p:nvSpPr>
        <p:spPr bwMode="auto">
          <a:xfrm>
            <a:off x="694710" y="2192178"/>
            <a:ext cx="3144275" cy="474961"/>
          </a:xfrm>
          <a:prstGeom prst="rect">
            <a:avLst/>
          </a:prstGeom>
          <a:noFill/>
        </p:spPr>
        <p:txBody>
          <a:bodyPr wrap="square" lIns="90000" tIns="46800" rIns="90000" bIns="0">
            <a:noAutofit/>
          </a:bodyPr>
          <a:lstStyle/>
          <a:p>
            <a:pPr algn="r" fontAlgn="auto">
              <a:lnSpc>
                <a:spcPct val="120000"/>
              </a:lnSpc>
            </a:pPr>
            <a:r>
              <a:rPr lang="zh-CN" altLang="en-US" sz="2000" b="1" spc="300">
                <a:solidFill>
                  <a:srgbClr val="931919"/>
                </a:solidFill>
                <a:effectLst/>
                <a:latin typeface="微软雅黑" panose="020B0502040204020203" charset="-122"/>
                <a:ea typeface="微软雅黑" panose="020B0502040204020203" charset="-122"/>
                <a:cs typeface="+mn-ea"/>
                <a:sym typeface="Arial" panose="020B0704020202090204" pitchFamily="34" charset="0"/>
              </a:rPr>
              <a:t>单击此处添加标题</a:t>
            </a:r>
          </a:p>
        </p:txBody>
      </p:sp>
      <p:sp>
        <p:nvSpPr>
          <p:cNvPr id="26" name="文本框 25"/>
          <p:cNvSpPr txBox="1"/>
          <p:nvPr>
            <p:custDataLst>
              <p:tags r:id="rId10"/>
            </p:custDataLst>
          </p:nvPr>
        </p:nvSpPr>
        <p:spPr bwMode="auto">
          <a:xfrm>
            <a:off x="694710" y="2678197"/>
            <a:ext cx="3144275" cy="684319"/>
          </a:xfrm>
          <a:prstGeom prst="rect">
            <a:avLst/>
          </a:prstGeom>
          <a:noFill/>
        </p:spPr>
        <p:txBody>
          <a:bodyPr wrap="square" lIns="90000" tIns="0" rIns="90000" bIns="46800">
            <a:normAutofit/>
          </a:bodyPr>
          <a:lstStyle/>
          <a:p>
            <a:pPr algn="r" fontAlgn="auto">
              <a:lnSpc>
                <a:spcPct val="120000"/>
              </a:lnSpc>
            </a:pPr>
            <a:r>
              <a:rPr lang="zh-CN" altLang="en-US" sz="1400" b="0" spc="150">
                <a:solidFill>
                  <a:schemeClr val="tx1"/>
                </a:solidFill>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rPr>
              <a:t>输入文字输入文字输入文字输入</a:t>
            </a:r>
          </a:p>
          <a:p>
            <a:pPr algn="r" fontAlgn="auto">
              <a:lnSpc>
                <a:spcPct val="120000"/>
              </a:lnSpc>
            </a:pPr>
            <a:r>
              <a:rPr lang="zh-CN" altLang="en-US" sz="1400" b="0" spc="150">
                <a:solidFill>
                  <a:schemeClr val="tx1"/>
                </a:solidFill>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rPr>
              <a:t>文字输入文字输入文字</a:t>
            </a:r>
          </a:p>
        </p:txBody>
      </p:sp>
      <p:sp>
        <p:nvSpPr>
          <p:cNvPr id="27" name="文本框 26"/>
          <p:cNvSpPr txBox="1"/>
          <p:nvPr>
            <p:custDataLst>
              <p:tags r:id="rId11"/>
            </p:custDataLst>
          </p:nvPr>
        </p:nvSpPr>
        <p:spPr bwMode="auto">
          <a:xfrm>
            <a:off x="694710" y="4057849"/>
            <a:ext cx="3144275" cy="474961"/>
          </a:xfrm>
          <a:prstGeom prst="rect">
            <a:avLst/>
          </a:prstGeom>
          <a:noFill/>
        </p:spPr>
        <p:txBody>
          <a:bodyPr wrap="square" lIns="90000" tIns="46800" rIns="90000" bIns="0">
            <a:noAutofit/>
          </a:bodyPr>
          <a:lstStyle/>
          <a:p>
            <a:pPr algn="r" fontAlgn="auto">
              <a:lnSpc>
                <a:spcPct val="120000"/>
              </a:lnSpc>
            </a:pPr>
            <a:r>
              <a:rPr lang="zh-CN" altLang="en-US" sz="2000" b="1" spc="300">
                <a:solidFill>
                  <a:srgbClr val="931919"/>
                </a:solidFill>
                <a:effectLst/>
                <a:latin typeface="微软雅黑" panose="020B0502040204020203" charset="-122"/>
                <a:ea typeface="微软雅黑" panose="020B0502040204020203" charset="-122"/>
                <a:cs typeface="+mn-ea"/>
                <a:sym typeface="Arial" panose="020B0704020202090204" pitchFamily="34" charset="0"/>
              </a:rPr>
              <a:t>单击此处添加标题</a:t>
            </a:r>
          </a:p>
        </p:txBody>
      </p:sp>
      <p:sp>
        <p:nvSpPr>
          <p:cNvPr id="28" name="文本框 27"/>
          <p:cNvSpPr txBox="1"/>
          <p:nvPr>
            <p:custDataLst>
              <p:tags r:id="rId12"/>
            </p:custDataLst>
          </p:nvPr>
        </p:nvSpPr>
        <p:spPr bwMode="auto">
          <a:xfrm>
            <a:off x="694710" y="4543868"/>
            <a:ext cx="3144275" cy="684319"/>
          </a:xfrm>
          <a:prstGeom prst="rect">
            <a:avLst/>
          </a:prstGeom>
          <a:noFill/>
        </p:spPr>
        <p:txBody>
          <a:bodyPr wrap="square" lIns="90000" tIns="0" rIns="90000" bIns="46800">
            <a:normAutofit/>
          </a:bodyPr>
          <a:lstStyle/>
          <a:p>
            <a:pPr algn="r" fontAlgn="auto">
              <a:lnSpc>
                <a:spcPct val="120000"/>
              </a:lnSpc>
            </a:pPr>
            <a:r>
              <a:rPr lang="zh-CN" altLang="en-US" sz="1400" spc="150">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rPr>
              <a:t>输入文字输入文字输入文字输入</a:t>
            </a:r>
            <a:endParaRPr lang="zh-CN" altLang="en-US" sz="1400" b="0" spc="150">
              <a:solidFill>
                <a:schemeClr val="tx1"/>
              </a:solidFill>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endParaRPr>
          </a:p>
          <a:p>
            <a:pPr algn="r" fontAlgn="auto">
              <a:lnSpc>
                <a:spcPct val="120000"/>
              </a:lnSpc>
            </a:pPr>
            <a:r>
              <a:rPr lang="zh-CN" altLang="en-US" sz="1400" spc="150">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rPr>
              <a:t>文字输入文字输入文字</a:t>
            </a:r>
            <a:endParaRPr lang="zh-CN" altLang="en-US" sz="1400" b="0" spc="150">
              <a:solidFill>
                <a:schemeClr val="tx1"/>
              </a:solidFill>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endParaRPr>
          </a:p>
          <a:p>
            <a:pPr algn="r" fontAlgn="auto">
              <a:lnSpc>
                <a:spcPct val="120000"/>
              </a:lnSpc>
            </a:pPr>
            <a:endParaRPr lang="zh-CN" altLang="en-US" sz="1400" b="0" spc="150">
              <a:solidFill>
                <a:schemeClr val="tx1"/>
              </a:solidFill>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endParaRPr>
          </a:p>
        </p:txBody>
      </p:sp>
      <p:sp>
        <p:nvSpPr>
          <p:cNvPr id="29" name="文本框 28"/>
          <p:cNvSpPr txBox="1"/>
          <p:nvPr>
            <p:custDataLst>
              <p:tags r:id="rId13"/>
            </p:custDataLst>
          </p:nvPr>
        </p:nvSpPr>
        <p:spPr bwMode="auto">
          <a:xfrm>
            <a:off x="8446172" y="4057849"/>
            <a:ext cx="3075531" cy="474961"/>
          </a:xfrm>
          <a:prstGeom prst="rect">
            <a:avLst/>
          </a:prstGeom>
          <a:noFill/>
        </p:spPr>
        <p:txBody>
          <a:bodyPr wrap="square" lIns="90000" tIns="46800" rIns="90000" bIns="0">
            <a:normAutofit/>
          </a:bodyPr>
          <a:lstStyle/>
          <a:p>
            <a:pPr fontAlgn="auto">
              <a:lnSpc>
                <a:spcPct val="120000"/>
              </a:lnSpc>
            </a:pPr>
            <a:r>
              <a:rPr lang="zh-CN" altLang="en-US" sz="2000" b="1" spc="300">
                <a:solidFill>
                  <a:srgbClr val="931919"/>
                </a:solidFill>
                <a:effectLst/>
                <a:latin typeface="微软雅黑" panose="020B0502040204020203" charset="-122"/>
                <a:ea typeface="微软雅黑" panose="020B0502040204020203" charset="-122"/>
                <a:cs typeface="+mn-ea"/>
                <a:sym typeface="Arial" panose="020B0704020202090204" pitchFamily="34" charset="0"/>
              </a:rPr>
              <a:t>单击此处添加标题</a:t>
            </a:r>
          </a:p>
        </p:txBody>
      </p:sp>
      <p:sp>
        <p:nvSpPr>
          <p:cNvPr id="30" name="文本框 29"/>
          <p:cNvSpPr txBox="1"/>
          <p:nvPr>
            <p:custDataLst>
              <p:tags r:id="rId14"/>
            </p:custDataLst>
          </p:nvPr>
        </p:nvSpPr>
        <p:spPr bwMode="auto">
          <a:xfrm>
            <a:off x="8447343" y="4543868"/>
            <a:ext cx="3073187" cy="684319"/>
          </a:xfrm>
          <a:prstGeom prst="rect">
            <a:avLst/>
          </a:prstGeom>
          <a:noFill/>
        </p:spPr>
        <p:txBody>
          <a:bodyPr wrap="square" lIns="90000" tIns="0" rIns="90000" bIns="46800">
            <a:normAutofit/>
          </a:bodyPr>
          <a:lstStyle/>
          <a:p>
            <a:pPr algn="l" fontAlgn="auto">
              <a:lnSpc>
                <a:spcPct val="120000"/>
              </a:lnSpc>
            </a:pPr>
            <a:r>
              <a:rPr lang="zh-CN" altLang="en-US" sz="1400" spc="150">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rPr>
              <a:t>输入文字输入文字输入文字输入</a:t>
            </a:r>
            <a:endParaRPr lang="zh-CN" altLang="en-US" sz="1400" b="0" spc="150">
              <a:solidFill>
                <a:schemeClr val="tx1"/>
              </a:solidFill>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endParaRPr>
          </a:p>
          <a:p>
            <a:pPr algn="l" fontAlgn="auto">
              <a:lnSpc>
                <a:spcPct val="120000"/>
              </a:lnSpc>
            </a:pPr>
            <a:r>
              <a:rPr lang="zh-CN" altLang="en-US" sz="1400" spc="150">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rPr>
              <a:t>文字输入文字输入文字</a:t>
            </a:r>
            <a:endParaRPr lang="zh-CN" altLang="en-US" sz="1400" b="0" spc="150">
              <a:solidFill>
                <a:schemeClr val="tx1"/>
              </a:solidFill>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endParaRPr>
          </a:p>
          <a:p>
            <a:pPr algn="l" fontAlgn="auto">
              <a:lnSpc>
                <a:spcPct val="120000"/>
              </a:lnSpc>
            </a:pPr>
            <a:endParaRPr lang="zh-CN" altLang="en-US" sz="1400" b="0" spc="150">
              <a:solidFill>
                <a:srgbClr val="000000"/>
              </a:solidFill>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endParaRPr>
          </a:p>
        </p:txBody>
      </p:sp>
      <p:sp>
        <p:nvSpPr>
          <p:cNvPr id="31" name="文本框 30"/>
          <p:cNvSpPr txBox="1"/>
          <p:nvPr>
            <p:custDataLst>
              <p:tags r:id="rId15"/>
            </p:custDataLst>
          </p:nvPr>
        </p:nvSpPr>
        <p:spPr bwMode="auto">
          <a:xfrm>
            <a:off x="8427423" y="2192178"/>
            <a:ext cx="3113028" cy="474961"/>
          </a:xfrm>
          <a:prstGeom prst="rect">
            <a:avLst/>
          </a:prstGeom>
          <a:noFill/>
        </p:spPr>
        <p:txBody>
          <a:bodyPr wrap="square" lIns="90000" tIns="46800" rIns="90000" bIns="0">
            <a:normAutofit/>
          </a:bodyPr>
          <a:lstStyle/>
          <a:p>
            <a:pPr fontAlgn="auto">
              <a:lnSpc>
                <a:spcPct val="120000"/>
              </a:lnSpc>
            </a:pPr>
            <a:r>
              <a:rPr lang="zh-CN" altLang="en-US" sz="2000" b="1" spc="300">
                <a:solidFill>
                  <a:srgbClr val="931919"/>
                </a:solidFill>
                <a:effectLst/>
                <a:latin typeface="微软雅黑" panose="020B0502040204020203" charset="-122"/>
                <a:ea typeface="微软雅黑" panose="020B0502040204020203" charset="-122"/>
                <a:cs typeface="+mn-ea"/>
                <a:sym typeface="Arial" panose="020B0704020202090204" pitchFamily="34" charset="0"/>
              </a:rPr>
              <a:t>单击此处添加标题</a:t>
            </a:r>
          </a:p>
        </p:txBody>
      </p:sp>
      <p:sp>
        <p:nvSpPr>
          <p:cNvPr id="32" name="文本框 31"/>
          <p:cNvSpPr txBox="1"/>
          <p:nvPr>
            <p:custDataLst>
              <p:tags r:id="rId16"/>
            </p:custDataLst>
          </p:nvPr>
        </p:nvSpPr>
        <p:spPr bwMode="auto">
          <a:xfrm>
            <a:off x="8426251" y="2678197"/>
            <a:ext cx="3115371" cy="684319"/>
          </a:xfrm>
          <a:prstGeom prst="rect">
            <a:avLst/>
          </a:prstGeom>
          <a:noFill/>
        </p:spPr>
        <p:txBody>
          <a:bodyPr wrap="square" lIns="90000" tIns="0" rIns="90000" bIns="46800">
            <a:normAutofit/>
          </a:bodyPr>
          <a:lstStyle/>
          <a:p>
            <a:pPr algn="l" fontAlgn="auto">
              <a:lnSpc>
                <a:spcPct val="120000"/>
              </a:lnSpc>
            </a:pPr>
            <a:r>
              <a:rPr lang="zh-CN" altLang="en-US" sz="1400" spc="150">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rPr>
              <a:t>输入文字输入文字输入文字输入</a:t>
            </a:r>
            <a:endParaRPr lang="zh-CN" altLang="en-US" sz="1400" b="0" spc="150">
              <a:solidFill>
                <a:schemeClr val="tx1"/>
              </a:solidFill>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endParaRPr>
          </a:p>
          <a:p>
            <a:pPr algn="l" fontAlgn="auto">
              <a:lnSpc>
                <a:spcPct val="120000"/>
              </a:lnSpc>
            </a:pPr>
            <a:r>
              <a:rPr lang="zh-CN" altLang="en-US" sz="1400" spc="150">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rPr>
              <a:t>文字输入文字输入文字</a:t>
            </a:r>
            <a:endParaRPr lang="zh-CN" altLang="en-US" sz="1400" b="0" spc="150">
              <a:solidFill>
                <a:schemeClr val="tx1"/>
              </a:solidFill>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endParaRPr>
          </a:p>
          <a:p>
            <a:pPr algn="l" fontAlgn="auto">
              <a:lnSpc>
                <a:spcPct val="120000"/>
              </a:lnSpc>
            </a:pPr>
            <a:endParaRPr lang="zh-CN" altLang="en-US" sz="1400" b="0" spc="150">
              <a:solidFill>
                <a:srgbClr val="000000"/>
              </a:solidFill>
              <a:effectLst/>
              <a:uFillTx/>
              <a:latin typeface="微软雅黑" panose="020B0502040204020203" charset="-122"/>
              <a:ea typeface="微软雅黑" panose="020B0502040204020203" charset="-122"/>
              <a:cs typeface="微软雅黑" panose="020B0502040204020203" charset="-122"/>
              <a:sym typeface="Arial" panose="020B0704020202090204" pitchFamily="34" charset="0"/>
            </a:endParaRPr>
          </a:p>
        </p:txBody>
      </p:sp>
      <p:grpSp>
        <p:nvGrpSpPr>
          <p:cNvPr id="5" name="íṥļïḑê"/>
          <p:cNvGrpSpPr/>
          <p:nvPr/>
        </p:nvGrpSpPr>
        <p:grpSpPr>
          <a:xfrm>
            <a:off x="529590" y="600710"/>
            <a:ext cx="425450" cy="530860"/>
            <a:chOff x="996950" y="1409700"/>
            <a:chExt cx="3217863" cy="4044950"/>
          </a:xfrm>
          <a:solidFill>
            <a:srgbClr val="A80C11"/>
          </a:solidFill>
        </p:grpSpPr>
        <p:sp>
          <p:nvSpPr>
            <p:cNvPr id="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8"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3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4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5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sp>
          <p:nvSpPr>
            <p:cNvPr id="5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a typeface="微软雅黑" panose="020B0502040204020203" charset="-122"/>
                <a:cs typeface="微软雅黑" panose="020B0502040204020203" charset="-122"/>
              </a:endParaRPr>
            </a:p>
          </p:txBody>
        </p:sp>
      </p:grpSp>
      <p:sp>
        <p:nvSpPr>
          <p:cNvPr id="52" name="矩形 51"/>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微软雅黑" panose="020B0502040204020203" charset="-122"/>
                <a:ea typeface="微软雅黑" panose="020B0502040204020203" charset="-122"/>
                <a:cs typeface="微软雅黑" panose="020B0502040204020203" charset="-122"/>
                <a:sym typeface="+mn-lt"/>
              </a:rPr>
              <a:t>请输入您的标题</a:t>
            </a:r>
          </a:p>
        </p:txBody>
      </p:sp>
      <p:cxnSp>
        <p:nvCxnSpPr>
          <p:cNvPr id="53" name="直接连接符 52"/>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sp>
        <p:nvSpPr>
          <p:cNvPr id="54" name="Freeform 82"/>
          <p:cNvSpPr>
            <a:spLocks noEditPoints="1"/>
          </p:cNvSpPr>
          <p:nvPr/>
        </p:nvSpPr>
        <p:spPr bwMode="auto">
          <a:xfrm>
            <a:off x="6866482" y="4412278"/>
            <a:ext cx="403198" cy="476506"/>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bg1"/>
          </a:solidFill>
          <a:ln w="9525">
            <a:noFill/>
            <a:round/>
          </a:ln>
        </p:spPr>
        <p:txBody>
          <a:bodyPr vert="horz" wrap="square" lIns="91440" tIns="45720" rIns="91440" bIns="45720" numCol="1" anchor="t" anchorCtr="0" compatLnSpc="1"/>
          <a:lstStyle/>
          <a:p>
            <a:r>
              <a:rPr lang="en-US" dirty="0">
                <a:latin typeface="微软雅黑" panose="020B0502040204020203" charset="-122"/>
                <a:ea typeface="微软雅黑" panose="020B0502040204020203" charset="-122"/>
                <a:cs typeface="微软雅黑" panose="020B0502040204020203" charset="-122"/>
              </a:rPr>
              <a:t> </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形状 51"/>
          <p:cNvSpPr/>
          <p:nvPr/>
        </p:nvSpPr>
        <p:spPr>
          <a:xfrm>
            <a:off x="0" y="4475480"/>
            <a:ext cx="12192635" cy="2381885"/>
          </a:xfrm>
          <a:custGeom>
            <a:avLst/>
            <a:gdLst>
              <a:gd name="connsiteX0" fmla="*/ 857250 w 9144000"/>
              <a:gd name="connsiteY0" fmla="*/ 1967 h 1932665"/>
              <a:gd name="connsiteX1" fmla="*/ 4572000 w 9144000"/>
              <a:gd name="connsiteY1" fmla="*/ 187273 h 1932665"/>
              <a:gd name="connsiteX2" fmla="*/ 9144000 w 9144000"/>
              <a:gd name="connsiteY2" fmla="*/ 187273 h 1932665"/>
              <a:gd name="connsiteX3" fmla="*/ 9144000 w 9144000"/>
              <a:gd name="connsiteY3" fmla="*/ 1932665 h 1932665"/>
              <a:gd name="connsiteX4" fmla="*/ 0 w 9144000"/>
              <a:gd name="connsiteY4" fmla="*/ 1932665 h 1932665"/>
              <a:gd name="connsiteX5" fmla="*/ 0 w 9144000"/>
              <a:gd name="connsiteY5" fmla="*/ 187273 h 1932665"/>
              <a:gd name="connsiteX6" fmla="*/ 857250 w 9144000"/>
              <a:gd name="connsiteY6" fmla="*/ 1967 h 193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932665">
                <a:moveTo>
                  <a:pt x="857250" y="1967"/>
                </a:moveTo>
                <a:cubicBezTo>
                  <a:pt x="2095500" y="-43330"/>
                  <a:pt x="3333750" y="714366"/>
                  <a:pt x="4572000" y="187273"/>
                </a:cubicBezTo>
                <a:cubicBezTo>
                  <a:pt x="6096000" y="-461457"/>
                  <a:pt x="7620000" y="836003"/>
                  <a:pt x="9144000" y="187273"/>
                </a:cubicBezTo>
                <a:lnTo>
                  <a:pt x="9144000" y="1932665"/>
                </a:lnTo>
                <a:lnTo>
                  <a:pt x="0" y="1932665"/>
                </a:lnTo>
                <a:lnTo>
                  <a:pt x="0" y="187273"/>
                </a:lnTo>
                <a:cubicBezTo>
                  <a:pt x="285750" y="65636"/>
                  <a:pt x="571500" y="12420"/>
                  <a:pt x="857250" y="1967"/>
                </a:cubicBezTo>
                <a:close/>
              </a:path>
            </a:pathLst>
          </a:custGeom>
          <a:solidFill>
            <a:srgbClr val="9319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Light" panose="020B0502040204020203" charset="-122"/>
              <a:ea typeface="微软雅黑 Light" panose="020B0502040204020203" charset="-122"/>
              <a:cs typeface="微软雅黑" panose="020B0502040204020203" charset="-122"/>
            </a:endParaRPr>
          </a:p>
        </p:txBody>
      </p:sp>
      <p:sp>
        <p:nvSpPr>
          <p:cNvPr id="4" name="矩形: 圆角 20"/>
          <p:cNvSpPr/>
          <p:nvPr/>
        </p:nvSpPr>
        <p:spPr>
          <a:xfrm>
            <a:off x="4650105" y="1903730"/>
            <a:ext cx="2989580" cy="3672840"/>
          </a:xfrm>
          <a:prstGeom prst="roundRect">
            <a:avLst>
              <a:gd name="adj" fmla="val 10252"/>
            </a:avLst>
          </a:prstGeom>
          <a:solidFill>
            <a:prstClr val="white"/>
          </a:solidFill>
          <a:ln w="31750">
            <a:solidFill>
              <a:srgbClr val="93191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微软雅黑 Light" panose="020B0502040204020203" charset="-122"/>
                <a:ea typeface="微软雅黑 Light" panose="020B0502040204020203" charset="-122"/>
                <a:cs typeface="微软雅黑" panose="020B0502040204020203" charset="-122"/>
              </a:rPr>
              <a:t>  </a:t>
            </a:r>
          </a:p>
        </p:txBody>
      </p:sp>
      <p:sp>
        <p:nvSpPr>
          <p:cNvPr id="23" name="矩形: 圆角 22"/>
          <p:cNvSpPr/>
          <p:nvPr/>
        </p:nvSpPr>
        <p:spPr>
          <a:xfrm>
            <a:off x="8549005" y="1903730"/>
            <a:ext cx="2990215" cy="3672840"/>
          </a:xfrm>
          <a:prstGeom prst="roundRect">
            <a:avLst>
              <a:gd name="adj" fmla="val 10252"/>
            </a:avLst>
          </a:prstGeom>
          <a:solidFill>
            <a:prstClr val="white"/>
          </a:solidFill>
          <a:ln w="31750">
            <a:solidFill>
              <a:srgbClr val="93191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微软雅黑 Light" panose="020B0502040204020203" charset="-122"/>
                <a:ea typeface="微软雅黑 Light" panose="020B0502040204020203" charset="-122"/>
                <a:cs typeface="微软雅黑" panose="020B0502040204020203" charset="-122"/>
              </a:rPr>
              <a:t>  </a:t>
            </a:r>
          </a:p>
        </p:txBody>
      </p:sp>
      <p:sp>
        <p:nvSpPr>
          <p:cNvPr id="44" name="矩形: 圆角 43"/>
          <p:cNvSpPr/>
          <p:nvPr/>
        </p:nvSpPr>
        <p:spPr>
          <a:xfrm>
            <a:off x="760095" y="1903730"/>
            <a:ext cx="2989580" cy="3672840"/>
          </a:xfrm>
          <a:prstGeom prst="roundRect">
            <a:avLst>
              <a:gd name="adj" fmla="val 10252"/>
            </a:avLst>
          </a:prstGeom>
          <a:solidFill>
            <a:prstClr val="white"/>
          </a:solidFill>
          <a:ln w="31750">
            <a:solidFill>
              <a:srgbClr val="93191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微软雅黑 Light" panose="020B0502040204020203" charset="-122"/>
                <a:ea typeface="微软雅黑 Light" panose="020B0502040204020203" charset="-122"/>
                <a:cs typeface="微软雅黑" panose="020B0502040204020203" charset="-122"/>
              </a:rPr>
              <a:t> </a:t>
            </a:r>
          </a:p>
        </p:txBody>
      </p:sp>
      <p:sp>
        <p:nvSpPr>
          <p:cNvPr id="45" name="Freeform 11"/>
          <p:cNvSpPr>
            <a:spLocks noEditPoints="1"/>
          </p:cNvSpPr>
          <p:nvPr/>
        </p:nvSpPr>
        <p:spPr bwMode="auto">
          <a:xfrm>
            <a:off x="1946275" y="2318385"/>
            <a:ext cx="580390" cy="559435"/>
          </a:xfrm>
          <a:custGeom>
            <a:avLst/>
            <a:gdLst>
              <a:gd name="T0" fmla="*/ 578 w 649"/>
              <a:gd name="T1" fmla="*/ 407 h 603"/>
              <a:gd name="T2" fmla="*/ 520 w 649"/>
              <a:gd name="T3" fmla="*/ 272 h 603"/>
              <a:gd name="T4" fmla="*/ 342 w 649"/>
              <a:gd name="T5" fmla="*/ 200 h 603"/>
              <a:gd name="T6" fmla="*/ 424 w 649"/>
              <a:gd name="T7" fmla="*/ 140 h 603"/>
              <a:gd name="T8" fmla="*/ 364 w 649"/>
              <a:gd name="T9" fmla="*/ 0 h 603"/>
              <a:gd name="T10" fmla="*/ 226 w 649"/>
              <a:gd name="T11" fmla="*/ 60 h 603"/>
              <a:gd name="T12" fmla="*/ 286 w 649"/>
              <a:gd name="T13" fmla="*/ 198 h 603"/>
              <a:gd name="T14" fmla="*/ 298 w 649"/>
              <a:gd name="T15" fmla="*/ 270 h 603"/>
              <a:gd name="T16" fmla="*/ 80 w 649"/>
              <a:gd name="T17" fmla="*/ 327 h 603"/>
              <a:gd name="T18" fmla="*/ 60 w 649"/>
              <a:gd name="T19" fmla="*/ 405 h 603"/>
              <a:gd name="T20" fmla="*/ 0 w 649"/>
              <a:gd name="T21" fmla="*/ 543 h 603"/>
              <a:gd name="T22" fmla="*/ 138 w 649"/>
              <a:gd name="T23" fmla="*/ 603 h 603"/>
              <a:gd name="T24" fmla="*/ 198 w 649"/>
              <a:gd name="T25" fmla="*/ 465 h 603"/>
              <a:gd name="T26" fmla="*/ 122 w 649"/>
              <a:gd name="T27" fmla="*/ 405 h 603"/>
              <a:gd name="T28" fmla="*/ 138 w 649"/>
              <a:gd name="T29" fmla="*/ 314 h 603"/>
              <a:gd name="T30" fmla="*/ 298 w 649"/>
              <a:gd name="T31" fmla="*/ 405 h 603"/>
              <a:gd name="T32" fmla="*/ 226 w 649"/>
              <a:gd name="T33" fmla="*/ 465 h 603"/>
              <a:gd name="T34" fmla="*/ 286 w 649"/>
              <a:gd name="T35" fmla="*/ 603 h 603"/>
              <a:gd name="T36" fmla="*/ 424 w 649"/>
              <a:gd name="T37" fmla="*/ 543 h 603"/>
              <a:gd name="T38" fmla="*/ 364 w 649"/>
              <a:gd name="T39" fmla="*/ 405 h 603"/>
              <a:gd name="T40" fmla="*/ 342 w 649"/>
              <a:gd name="T41" fmla="*/ 314 h 603"/>
              <a:gd name="T42" fmla="*/ 535 w 649"/>
              <a:gd name="T43" fmla="*/ 329 h 603"/>
              <a:gd name="T44" fmla="*/ 511 w 649"/>
              <a:gd name="T45" fmla="*/ 405 h 603"/>
              <a:gd name="T46" fmla="*/ 451 w 649"/>
              <a:gd name="T47" fmla="*/ 543 h 603"/>
              <a:gd name="T48" fmla="*/ 589 w 649"/>
              <a:gd name="T49" fmla="*/ 603 h 603"/>
              <a:gd name="T50" fmla="*/ 649 w 649"/>
              <a:gd name="T51" fmla="*/ 465 h 603"/>
              <a:gd name="T52" fmla="*/ 267 w 649"/>
              <a:gd name="T53" fmla="*/ 138 h 603"/>
              <a:gd name="T54" fmla="*/ 284 w 649"/>
              <a:gd name="T55" fmla="*/ 43 h 603"/>
              <a:gd name="T56" fmla="*/ 378 w 649"/>
              <a:gd name="T57" fmla="*/ 60 h 603"/>
              <a:gd name="T58" fmla="*/ 362 w 649"/>
              <a:gd name="T59" fmla="*/ 154 h 603"/>
              <a:gd name="T60" fmla="*/ 267 w 649"/>
              <a:gd name="T61" fmla="*/ 138 h 603"/>
              <a:gd name="T62" fmla="*/ 155 w 649"/>
              <a:gd name="T63" fmla="*/ 547 h 603"/>
              <a:gd name="T64" fmla="*/ 58 w 649"/>
              <a:gd name="T65" fmla="*/ 563 h 603"/>
              <a:gd name="T66" fmla="*/ 42 w 649"/>
              <a:gd name="T67" fmla="*/ 469 h 603"/>
              <a:gd name="T68" fmla="*/ 137 w 649"/>
              <a:gd name="T69" fmla="*/ 452 h 603"/>
              <a:gd name="T70" fmla="*/ 380 w 649"/>
              <a:gd name="T71" fmla="*/ 469 h 603"/>
              <a:gd name="T72" fmla="*/ 364 w 649"/>
              <a:gd name="T73" fmla="*/ 563 h 603"/>
              <a:gd name="T74" fmla="*/ 269 w 649"/>
              <a:gd name="T75" fmla="*/ 547 h 603"/>
              <a:gd name="T76" fmla="*/ 286 w 649"/>
              <a:gd name="T77" fmla="*/ 452 h 603"/>
              <a:gd name="T78" fmla="*/ 380 w 649"/>
              <a:gd name="T79" fmla="*/ 469 h 603"/>
              <a:gd name="T80" fmla="*/ 589 w 649"/>
              <a:gd name="T81" fmla="*/ 563 h 603"/>
              <a:gd name="T82" fmla="*/ 495 w 649"/>
              <a:gd name="T83" fmla="*/ 547 h 603"/>
              <a:gd name="T84" fmla="*/ 511 w 649"/>
              <a:gd name="T85" fmla="*/ 452 h 603"/>
              <a:gd name="T86" fmla="*/ 606 w 649"/>
              <a:gd name="T87" fmla="*/ 469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9" h="603">
                <a:moveTo>
                  <a:pt x="589" y="407"/>
                </a:moveTo>
                <a:cubicBezTo>
                  <a:pt x="578" y="407"/>
                  <a:pt x="578" y="407"/>
                  <a:pt x="578" y="407"/>
                </a:cubicBezTo>
                <a:cubicBezTo>
                  <a:pt x="578" y="330"/>
                  <a:pt x="578" y="330"/>
                  <a:pt x="578" y="330"/>
                </a:cubicBezTo>
                <a:cubicBezTo>
                  <a:pt x="578" y="298"/>
                  <a:pt x="553" y="272"/>
                  <a:pt x="520" y="272"/>
                </a:cubicBezTo>
                <a:cubicBezTo>
                  <a:pt x="342" y="272"/>
                  <a:pt x="342" y="272"/>
                  <a:pt x="342" y="272"/>
                </a:cubicBezTo>
                <a:cubicBezTo>
                  <a:pt x="342" y="200"/>
                  <a:pt x="342" y="200"/>
                  <a:pt x="342" y="200"/>
                </a:cubicBezTo>
                <a:cubicBezTo>
                  <a:pt x="364" y="200"/>
                  <a:pt x="364" y="200"/>
                  <a:pt x="364" y="200"/>
                </a:cubicBezTo>
                <a:cubicBezTo>
                  <a:pt x="397" y="200"/>
                  <a:pt x="424" y="172"/>
                  <a:pt x="424" y="140"/>
                </a:cubicBezTo>
                <a:cubicBezTo>
                  <a:pt x="424" y="60"/>
                  <a:pt x="424" y="60"/>
                  <a:pt x="424" y="60"/>
                </a:cubicBezTo>
                <a:cubicBezTo>
                  <a:pt x="424" y="27"/>
                  <a:pt x="397" y="0"/>
                  <a:pt x="364" y="0"/>
                </a:cubicBezTo>
                <a:cubicBezTo>
                  <a:pt x="286" y="0"/>
                  <a:pt x="286" y="0"/>
                  <a:pt x="286" y="0"/>
                </a:cubicBezTo>
                <a:cubicBezTo>
                  <a:pt x="253" y="0"/>
                  <a:pt x="226" y="27"/>
                  <a:pt x="226" y="60"/>
                </a:cubicBezTo>
                <a:cubicBezTo>
                  <a:pt x="226" y="138"/>
                  <a:pt x="226" y="138"/>
                  <a:pt x="226" y="138"/>
                </a:cubicBezTo>
                <a:cubicBezTo>
                  <a:pt x="226" y="170"/>
                  <a:pt x="253" y="198"/>
                  <a:pt x="286" y="198"/>
                </a:cubicBezTo>
                <a:cubicBezTo>
                  <a:pt x="298" y="198"/>
                  <a:pt x="298" y="198"/>
                  <a:pt x="298" y="198"/>
                </a:cubicBezTo>
                <a:cubicBezTo>
                  <a:pt x="298" y="270"/>
                  <a:pt x="298" y="270"/>
                  <a:pt x="298" y="270"/>
                </a:cubicBezTo>
                <a:cubicBezTo>
                  <a:pt x="138" y="270"/>
                  <a:pt x="138" y="270"/>
                  <a:pt x="138" y="270"/>
                </a:cubicBezTo>
                <a:cubicBezTo>
                  <a:pt x="106" y="270"/>
                  <a:pt x="80" y="296"/>
                  <a:pt x="80" y="327"/>
                </a:cubicBezTo>
                <a:cubicBezTo>
                  <a:pt x="78" y="405"/>
                  <a:pt x="78" y="405"/>
                  <a:pt x="78" y="405"/>
                </a:cubicBezTo>
                <a:cubicBezTo>
                  <a:pt x="60" y="405"/>
                  <a:pt x="60" y="405"/>
                  <a:pt x="60" y="405"/>
                </a:cubicBezTo>
                <a:cubicBezTo>
                  <a:pt x="27" y="405"/>
                  <a:pt x="0" y="432"/>
                  <a:pt x="0" y="465"/>
                </a:cubicBezTo>
                <a:cubicBezTo>
                  <a:pt x="0" y="543"/>
                  <a:pt x="0" y="543"/>
                  <a:pt x="0" y="543"/>
                </a:cubicBezTo>
                <a:cubicBezTo>
                  <a:pt x="0" y="576"/>
                  <a:pt x="27" y="603"/>
                  <a:pt x="60" y="603"/>
                </a:cubicBezTo>
                <a:cubicBezTo>
                  <a:pt x="138" y="603"/>
                  <a:pt x="138" y="603"/>
                  <a:pt x="138" y="603"/>
                </a:cubicBezTo>
                <a:cubicBezTo>
                  <a:pt x="171" y="603"/>
                  <a:pt x="198" y="576"/>
                  <a:pt x="198" y="543"/>
                </a:cubicBezTo>
                <a:cubicBezTo>
                  <a:pt x="198" y="465"/>
                  <a:pt x="198" y="465"/>
                  <a:pt x="198" y="465"/>
                </a:cubicBezTo>
                <a:cubicBezTo>
                  <a:pt x="198" y="432"/>
                  <a:pt x="171" y="405"/>
                  <a:pt x="138" y="405"/>
                </a:cubicBezTo>
                <a:cubicBezTo>
                  <a:pt x="122" y="405"/>
                  <a:pt x="122" y="405"/>
                  <a:pt x="122" y="405"/>
                </a:cubicBezTo>
                <a:cubicBezTo>
                  <a:pt x="124" y="329"/>
                  <a:pt x="124" y="329"/>
                  <a:pt x="124" y="329"/>
                </a:cubicBezTo>
                <a:cubicBezTo>
                  <a:pt x="124" y="321"/>
                  <a:pt x="131" y="314"/>
                  <a:pt x="138" y="314"/>
                </a:cubicBezTo>
                <a:cubicBezTo>
                  <a:pt x="298" y="314"/>
                  <a:pt x="298" y="314"/>
                  <a:pt x="298" y="314"/>
                </a:cubicBezTo>
                <a:cubicBezTo>
                  <a:pt x="298" y="405"/>
                  <a:pt x="298" y="405"/>
                  <a:pt x="298" y="405"/>
                </a:cubicBezTo>
                <a:cubicBezTo>
                  <a:pt x="286" y="405"/>
                  <a:pt x="286" y="405"/>
                  <a:pt x="286" y="405"/>
                </a:cubicBezTo>
                <a:cubicBezTo>
                  <a:pt x="253" y="405"/>
                  <a:pt x="226" y="432"/>
                  <a:pt x="226" y="465"/>
                </a:cubicBezTo>
                <a:cubicBezTo>
                  <a:pt x="226" y="543"/>
                  <a:pt x="226" y="543"/>
                  <a:pt x="226" y="543"/>
                </a:cubicBezTo>
                <a:cubicBezTo>
                  <a:pt x="226" y="576"/>
                  <a:pt x="253" y="603"/>
                  <a:pt x="286" y="603"/>
                </a:cubicBezTo>
                <a:cubicBezTo>
                  <a:pt x="364" y="603"/>
                  <a:pt x="364" y="603"/>
                  <a:pt x="364" y="603"/>
                </a:cubicBezTo>
                <a:cubicBezTo>
                  <a:pt x="397" y="603"/>
                  <a:pt x="424" y="576"/>
                  <a:pt x="424" y="543"/>
                </a:cubicBezTo>
                <a:cubicBezTo>
                  <a:pt x="424" y="465"/>
                  <a:pt x="424" y="465"/>
                  <a:pt x="424" y="465"/>
                </a:cubicBezTo>
                <a:cubicBezTo>
                  <a:pt x="424" y="432"/>
                  <a:pt x="397" y="405"/>
                  <a:pt x="364" y="405"/>
                </a:cubicBezTo>
                <a:cubicBezTo>
                  <a:pt x="342" y="405"/>
                  <a:pt x="342" y="405"/>
                  <a:pt x="342" y="405"/>
                </a:cubicBezTo>
                <a:cubicBezTo>
                  <a:pt x="342" y="314"/>
                  <a:pt x="342" y="314"/>
                  <a:pt x="342" y="314"/>
                </a:cubicBezTo>
                <a:cubicBezTo>
                  <a:pt x="520" y="314"/>
                  <a:pt x="520" y="314"/>
                  <a:pt x="520" y="314"/>
                </a:cubicBezTo>
                <a:cubicBezTo>
                  <a:pt x="527" y="314"/>
                  <a:pt x="535" y="321"/>
                  <a:pt x="535" y="329"/>
                </a:cubicBezTo>
                <a:cubicBezTo>
                  <a:pt x="535" y="405"/>
                  <a:pt x="535" y="405"/>
                  <a:pt x="535" y="405"/>
                </a:cubicBezTo>
                <a:cubicBezTo>
                  <a:pt x="511" y="405"/>
                  <a:pt x="511" y="405"/>
                  <a:pt x="511" y="405"/>
                </a:cubicBezTo>
                <a:cubicBezTo>
                  <a:pt x="478" y="405"/>
                  <a:pt x="451" y="432"/>
                  <a:pt x="451" y="465"/>
                </a:cubicBezTo>
                <a:cubicBezTo>
                  <a:pt x="451" y="543"/>
                  <a:pt x="451" y="543"/>
                  <a:pt x="451" y="543"/>
                </a:cubicBezTo>
                <a:cubicBezTo>
                  <a:pt x="451" y="576"/>
                  <a:pt x="478" y="603"/>
                  <a:pt x="511" y="603"/>
                </a:cubicBezTo>
                <a:cubicBezTo>
                  <a:pt x="589" y="603"/>
                  <a:pt x="589" y="603"/>
                  <a:pt x="589" y="603"/>
                </a:cubicBezTo>
                <a:cubicBezTo>
                  <a:pt x="622" y="603"/>
                  <a:pt x="649" y="576"/>
                  <a:pt x="649" y="543"/>
                </a:cubicBezTo>
                <a:cubicBezTo>
                  <a:pt x="649" y="465"/>
                  <a:pt x="649" y="465"/>
                  <a:pt x="649" y="465"/>
                </a:cubicBezTo>
                <a:cubicBezTo>
                  <a:pt x="649" y="434"/>
                  <a:pt x="622" y="407"/>
                  <a:pt x="589" y="407"/>
                </a:cubicBezTo>
                <a:close/>
                <a:moveTo>
                  <a:pt x="267" y="138"/>
                </a:moveTo>
                <a:cubicBezTo>
                  <a:pt x="267" y="60"/>
                  <a:pt x="267" y="60"/>
                  <a:pt x="267" y="60"/>
                </a:cubicBezTo>
                <a:cubicBezTo>
                  <a:pt x="267" y="50"/>
                  <a:pt x="275" y="43"/>
                  <a:pt x="284" y="43"/>
                </a:cubicBezTo>
                <a:cubicBezTo>
                  <a:pt x="362" y="43"/>
                  <a:pt x="362" y="43"/>
                  <a:pt x="362" y="43"/>
                </a:cubicBezTo>
                <a:cubicBezTo>
                  <a:pt x="371" y="43"/>
                  <a:pt x="378" y="50"/>
                  <a:pt x="378" y="60"/>
                </a:cubicBezTo>
                <a:cubicBezTo>
                  <a:pt x="378" y="138"/>
                  <a:pt x="378" y="138"/>
                  <a:pt x="378" y="138"/>
                </a:cubicBezTo>
                <a:cubicBezTo>
                  <a:pt x="378" y="147"/>
                  <a:pt x="371" y="154"/>
                  <a:pt x="362" y="154"/>
                </a:cubicBezTo>
                <a:cubicBezTo>
                  <a:pt x="284" y="154"/>
                  <a:pt x="284" y="154"/>
                  <a:pt x="284" y="154"/>
                </a:cubicBezTo>
                <a:cubicBezTo>
                  <a:pt x="275" y="156"/>
                  <a:pt x="267" y="147"/>
                  <a:pt x="267" y="138"/>
                </a:cubicBezTo>
                <a:close/>
                <a:moveTo>
                  <a:pt x="155" y="469"/>
                </a:moveTo>
                <a:cubicBezTo>
                  <a:pt x="155" y="547"/>
                  <a:pt x="155" y="547"/>
                  <a:pt x="155" y="547"/>
                </a:cubicBezTo>
                <a:cubicBezTo>
                  <a:pt x="155" y="556"/>
                  <a:pt x="147" y="563"/>
                  <a:pt x="138" y="563"/>
                </a:cubicBezTo>
                <a:cubicBezTo>
                  <a:pt x="58" y="563"/>
                  <a:pt x="58" y="563"/>
                  <a:pt x="58" y="563"/>
                </a:cubicBezTo>
                <a:cubicBezTo>
                  <a:pt x="49" y="563"/>
                  <a:pt x="42" y="556"/>
                  <a:pt x="42" y="547"/>
                </a:cubicBezTo>
                <a:cubicBezTo>
                  <a:pt x="42" y="469"/>
                  <a:pt x="42" y="469"/>
                  <a:pt x="42" y="469"/>
                </a:cubicBezTo>
                <a:cubicBezTo>
                  <a:pt x="42" y="460"/>
                  <a:pt x="49" y="452"/>
                  <a:pt x="58" y="452"/>
                </a:cubicBezTo>
                <a:cubicBezTo>
                  <a:pt x="137" y="452"/>
                  <a:pt x="137" y="452"/>
                  <a:pt x="137" y="452"/>
                </a:cubicBezTo>
                <a:cubicBezTo>
                  <a:pt x="146" y="450"/>
                  <a:pt x="155" y="460"/>
                  <a:pt x="155" y="469"/>
                </a:cubicBezTo>
                <a:close/>
                <a:moveTo>
                  <a:pt x="380" y="469"/>
                </a:moveTo>
                <a:cubicBezTo>
                  <a:pt x="380" y="547"/>
                  <a:pt x="380" y="547"/>
                  <a:pt x="380" y="547"/>
                </a:cubicBezTo>
                <a:cubicBezTo>
                  <a:pt x="380" y="556"/>
                  <a:pt x="373" y="563"/>
                  <a:pt x="364" y="563"/>
                </a:cubicBezTo>
                <a:cubicBezTo>
                  <a:pt x="286" y="563"/>
                  <a:pt x="286" y="563"/>
                  <a:pt x="286" y="563"/>
                </a:cubicBezTo>
                <a:cubicBezTo>
                  <a:pt x="277" y="563"/>
                  <a:pt x="269" y="556"/>
                  <a:pt x="269" y="547"/>
                </a:cubicBezTo>
                <a:cubicBezTo>
                  <a:pt x="269" y="469"/>
                  <a:pt x="269" y="469"/>
                  <a:pt x="269" y="469"/>
                </a:cubicBezTo>
                <a:cubicBezTo>
                  <a:pt x="269" y="460"/>
                  <a:pt x="277" y="452"/>
                  <a:pt x="286" y="452"/>
                </a:cubicBezTo>
                <a:cubicBezTo>
                  <a:pt x="364" y="452"/>
                  <a:pt x="364" y="452"/>
                  <a:pt x="364" y="452"/>
                </a:cubicBezTo>
                <a:cubicBezTo>
                  <a:pt x="373" y="450"/>
                  <a:pt x="380" y="460"/>
                  <a:pt x="380" y="469"/>
                </a:cubicBezTo>
                <a:close/>
                <a:moveTo>
                  <a:pt x="606" y="547"/>
                </a:moveTo>
                <a:cubicBezTo>
                  <a:pt x="606" y="556"/>
                  <a:pt x="598" y="563"/>
                  <a:pt x="589" y="563"/>
                </a:cubicBezTo>
                <a:cubicBezTo>
                  <a:pt x="511" y="563"/>
                  <a:pt x="511" y="563"/>
                  <a:pt x="511" y="563"/>
                </a:cubicBezTo>
                <a:cubicBezTo>
                  <a:pt x="502" y="563"/>
                  <a:pt x="495" y="556"/>
                  <a:pt x="495" y="547"/>
                </a:cubicBezTo>
                <a:cubicBezTo>
                  <a:pt x="495" y="469"/>
                  <a:pt x="495" y="469"/>
                  <a:pt x="495" y="469"/>
                </a:cubicBezTo>
                <a:cubicBezTo>
                  <a:pt x="495" y="460"/>
                  <a:pt x="502" y="452"/>
                  <a:pt x="511" y="452"/>
                </a:cubicBezTo>
                <a:cubicBezTo>
                  <a:pt x="589" y="452"/>
                  <a:pt x="589" y="452"/>
                  <a:pt x="589" y="452"/>
                </a:cubicBezTo>
                <a:cubicBezTo>
                  <a:pt x="598" y="452"/>
                  <a:pt x="606" y="460"/>
                  <a:pt x="606" y="469"/>
                </a:cubicBezTo>
                <a:lnTo>
                  <a:pt x="606" y="547"/>
                </a:lnTo>
                <a:close/>
              </a:path>
            </a:pathLst>
          </a:custGeom>
          <a:solidFill>
            <a:srgbClr val="931919"/>
          </a:solidFill>
          <a:ln>
            <a:noFill/>
          </a:ln>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solidFill>
              <a:effectLst/>
              <a:uLnTx/>
              <a:uFillTx/>
              <a:latin typeface="微软雅黑 Light" panose="020B0502040204020203" charset="-122"/>
              <a:ea typeface="微软雅黑 Light" panose="020B0502040204020203" charset="-122"/>
              <a:cs typeface="微软雅黑" panose="020B0502040204020203" charset="-122"/>
            </a:endParaRPr>
          </a:p>
        </p:txBody>
      </p:sp>
      <p:sp>
        <p:nvSpPr>
          <p:cNvPr id="51" name="矩形 5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8858250" y="3491230"/>
            <a:ext cx="2372995" cy="1706880"/>
          </a:xfrm>
          <a:prstGeom prst="rect">
            <a:avLst/>
          </a:prstGeom>
        </p:spPr>
        <p:txBody>
          <a:bodyPr wrap="square">
            <a:spAutoFit/>
          </a:bodyPr>
          <a:lstStyle/>
          <a:p>
            <a:pPr marL="0" marR="0" lvl="0" indent="0" algn="just" defTabSz="6858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Arial" panose="020B0704020202090204" pitchFamily="34" charset="0"/>
                <a:sym typeface="微软雅黑 Light" panose="020B0502040204020203" charset="-122"/>
              </a:rPr>
              <a:t>输入文字输入文字输入文字输入文字输入文字输入文字输入文字</a:t>
            </a:r>
            <a:r>
              <a:rPr lang="zh-CN" altLang="en-US" sz="1400" noProof="0">
                <a:ln>
                  <a:noFill/>
                </a:ln>
                <a:effectLst/>
                <a:uLnTx/>
                <a:uFillTx/>
                <a:latin typeface="微软雅黑 Light" panose="020B0502040204020203" charset="-122"/>
                <a:ea typeface="微软雅黑 Light" panose="020B0502040204020203" charset="-122"/>
                <a:cs typeface="Arial" panose="020B0704020202090204" pitchFamily="34" charset="0"/>
                <a:sym typeface="微软雅黑 Light" panose="020B0502040204020203" charset="-122"/>
              </a:rPr>
              <a:t>输入文字输入文字输入文字输入文字输入文字输入文字输入文字</a:t>
            </a:r>
            <a:endParaRPr kumimoji="0" lang="zh-CN" altLang="en-US" sz="1400" b="0"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Arial" panose="020B0704020202090204" pitchFamily="34" charset="0"/>
              <a:sym typeface="微软雅黑 Light" panose="020B0502040204020203" charset="-122"/>
            </a:endParaRPr>
          </a:p>
        </p:txBody>
      </p:sp>
      <p:sp>
        <p:nvSpPr>
          <p:cNvPr id="24" name="Freeform 5"/>
          <p:cNvSpPr>
            <a:spLocks noEditPoints="1"/>
          </p:cNvSpPr>
          <p:nvPr/>
        </p:nvSpPr>
        <p:spPr bwMode="auto">
          <a:xfrm>
            <a:off x="9723755" y="2367280"/>
            <a:ext cx="641985" cy="480695"/>
          </a:xfrm>
          <a:custGeom>
            <a:avLst/>
            <a:gdLst>
              <a:gd name="T0" fmla="*/ 610 w 752"/>
              <a:gd name="T1" fmla="*/ 278 h 507"/>
              <a:gd name="T2" fmla="*/ 656 w 752"/>
              <a:gd name="T3" fmla="*/ 182 h 507"/>
              <a:gd name="T4" fmla="*/ 530 w 752"/>
              <a:gd name="T5" fmla="*/ 56 h 507"/>
              <a:gd name="T6" fmla="*/ 492 w 752"/>
              <a:gd name="T7" fmla="*/ 62 h 507"/>
              <a:gd name="T8" fmla="*/ 376 w 752"/>
              <a:gd name="T9" fmla="*/ 0 h 507"/>
              <a:gd name="T10" fmla="*/ 260 w 752"/>
              <a:gd name="T11" fmla="*/ 62 h 507"/>
              <a:gd name="T12" fmla="*/ 221 w 752"/>
              <a:gd name="T13" fmla="*/ 56 h 507"/>
              <a:gd name="T14" fmla="*/ 96 w 752"/>
              <a:gd name="T15" fmla="*/ 182 h 507"/>
              <a:gd name="T16" fmla="*/ 141 w 752"/>
              <a:gd name="T17" fmla="*/ 278 h 507"/>
              <a:gd name="T18" fmla="*/ 0 w 752"/>
              <a:gd name="T19" fmla="*/ 485 h 507"/>
              <a:gd name="T20" fmla="*/ 21 w 752"/>
              <a:gd name="T21" fmla="*/ 507 h 507"/>
              <a:gd name="T22" fmla="*/ 43 w 752"/>
              <a:gd name="T23" fmla="*/ 485 h 507"/>
              <a:gd name="T24" fmla="*/ 201 w 752"/>
              <a:gd name="T25" fmla="*/ 309 h 507"/>
              <a:gd name="T26" fmla="*/ 127 w 752"/>
              <a:gd name="T27" fmla="*/ 485 h 507"/>
              <a:gd name="T28" fmla="*/ 149 w 752"/>
              <a:gd name="T29" fmla="*/ 507 h 507"/>
              <a:gd name="T30" fmla="*/ 170 w 752"/>
              <a:gd name="T31" fmla="*/ 485 h 507"/>
              <a:gd name="T32" fmla="*/ 376 w 752"/>
              <a:gd name="T33" fmla="*/ 280 h 507"/>
              <a:gd name="T34" fmla="*/ 581 w 752"/>
              <a:gd name="T35" fmla="*/ 485 h 507"/>
              <a:gd name="T36" fmla="*/ 603 w 752"/>
              <a:gd name="T37" fmla="*/ 507 h 507"/>
              <a:gd name="T38" fmla="*/ 625 w 752"/>
              <a:gd name="T39" fmla="*/ 485 h 507"/>
              <a:gd name="T40" fmla="*/ 550 w 752"/>
              <a:gd name="T41" fmla="*/ 309 h 507"/>
              <a:gd name="T42" fmla="*/ 709 w 752"/>
              <a:gd name="T43" fmla="*/ 485 h 507"/>
              <a:gd name="T44" fmla="*/ 730 w 752"/>
              <a:gd name="T45" fmla="*/ 507 h 507"/>
              <a:gd name="T46" fmla="*/ 752 w 752"/>
              <a:gd name="T47" fmla="*/ 485 h 507"/>
              <a:gd name="T48" fmla="*/ 610 w 752"/>
              <a:gd name="T49" fmla="*/ 278 h 507"/>
              <a:gd name="T50" fmla="*/ 530 w 752"/>
              <a:gd name="T51" fmla="*/ 100 h 507"/>
              <a:gd name="T52" fmla="*/ 612 w 752"/>
              <a:gd name="T53" fmla="*/ 182 h 507"/>
              <a:gd name="T54" fmla="*/ 530 w 752"/>
              <a:gd name="T55" fmla="*/ 263 h 507"/>
              <a:gd name="T56" fmla="*/ 474 w 752"/>
              <a:gd name="T57" fmla="*/ 240 h 507"/>
              <a:gd name="T58" fmla="*/ 516 w 752"/>
              <a:gd name="T59" fmla="*/ 140 h 507"/>
              <a:gd name="T60" fmla="*/ 510 w 752"/>
              <a:gd name="T61" fmla="*/ 102 h 507"/>
              <a:gd name="T62" fmla="*/ 530 w 752"/>
              <a:gd name="T63" fmla="*/ 100 h 507"/>
              <a:gd name="T64" fmla="*/ 376 w 752"/>
              <a:gd name="T65" fmla="*/ 45 h 507"/>
              <a:gd name="T66" fmla="*/ 472 w 752"/>
              <a:gd name="T67" fmla="*/ 142 h 507"/>
              <a:gd name="T68" fmla="*/ 376 w 752"/>
              <a:gd name="T69" fmla="*/ 236 h 507"/>
              <a:gd name="T70" fmla="*/ 280 w 752"/>
              <a:gd name="T71" fmla="*/ 140 h 507"/>
              <a:gd name="T72" fmla="*/ 376 w 752"/>
              <a:gd name="T73" fmla="*/ 45 h 507"/>
              <a:gd name="T74" fmla="*/ 140 w 752"/>
              <a:gd name="T75" fmla="*/ 182 h 507"/>
              <a:gd name="T76" fmla="*/ 221 w 752"/>
              <a:gd name="T77" fmla="*/ 100 h 507"/>
              <a:gd name="T78" fmla="*/ 241 w 752"/>
              <a:gd name="T79" fmla="*/ 102 h 507"/>
              <a:gd name="T80" fmla="*/ 236 w 752"/>
              <a:gd name="T81" fmla="*/ 140 h 507"/>
              <a:gd name="T82" fmla="*/ 278 w 752"/>
              <a:gd name="T83" fmla="*/ 240 h 507"/>
              <a:gd name="T84" fmla="*/ 221 w 752"/>
              <a:gd name="T85" fmla="*/ 263 h 507"/>
              <a:gd name="T86" fmla="*/ 140 w 752"/>
              <a:gd name="T87" fmla="*/ 18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2" h="507">
                <a:moveTo>
                  <a:pt x="610" y="278"/>
                </a:moveTo>
                <a:cubicBezTo>
                  <a:pt x="638" y="254"/>
                  <a:pt x="656" y="220"/>
                  <a:pt x="656" y="182"/>
                </a:cubicBezTo>
                <a:cubicBezTo>
                  <a:pt x="656" y="112"/>
                  <a:pt x="600" y="56"/>
                  <a:pt x="530" y="56"/>
                </a:cubicBezTo>
                <a:cubicBezTo>
                  <a:pt x="518" y="56"/>
                  <a:pt x="505" y="58"/>
                  <a:pt x="492" y="62"/>
                </a:cubicBezTo>
                <a:cubicBezTo>
                  <a:pt x="467" y="23"/>
                  <a:pt x="425" y="0"/>
                  <a:pt x="376" y="0"/>
                </a:cubicBezTo>
                <a:cubicBezTo>
                  <a:pt x="327" y="0"/>
                  <a:pt x="285" y="25"/>
                  <a:pt x="260" y="62"/>
                </a:cubicBezTo>
                <a:cubicBezTo>
                  <a:pt x="247" y="58"/>
                  <a:pt x="234" y="56"/>
                  <a:pt x="221" y="56"/>
                </a:cubicBezTo>
                <a:cubicBezTo>
                  <a:pt x="152" y="56"/>
                  <a:pt x="96" y="112"/>
                  <a:pt x="96" y="182"/>
                </a:cubicBezTo>
                <a:cubicBezTo>
                  <a:pt x="96" y="220"/>
                  <a:pt x="114" y="256"/>
                  <a:pt x="141" y="278"/>
                </a:cubicBezTo>
                <a:cubicBezTo>
                  <a:pt x="58" y="311"/>
                  <a:pt x="0" y="391"/>
                  <a:pt x="0" y="485"/>
                </a:cubicBezTo>
                <a:cubicBezTo>
                  <a:pt x="0" y="498"/>
                  <a:pt x="9" y="507"/>
                  <a:pt x="21" y="507"/>
                </a:cubicBezTo>
                <a:cubicBezTo>
                  <a:pt x="34" y="507"/>
                  <a:pt x="43" y="498"/>
                  <a:pt x="43" y="485"/>
                </a:cubicBezTo>
                <a:cubicBezTo>
                  <a:pt x="43" y="394"/>
                  <a:pt x="112" y="318"/>
                  <a:pt x="201" y="309"/>
                </a:cubicBezTo>
                <a:cubicBezTo>
                  <a:pt x="156" y="354"/>
                  <a:pt x="127" y="416"/>
                  <a:pt x="127" y="485"/>
                </a:cubicBezTo>
                <a:cubicBezTo>
                  <a:pt x="127" y="498"/>
                  <a:pt x="136" y="507"/>
                  <a:pt x="149" y="507"/>
                </a:cubicBezTo>
                <a:cubicBezTo>
                  <a:pt x="161" y="507"/>
                  <a:pt x="170" y="498"/>
                  <a:pt x="170" y="485"/>
                </a:cubicBezTo>
                <a:cubicBezTo>
                  <a:pt x="170" y="372"/>
                  <a:pt x="263" y="280"/>
                  <a:pt x="376" y="280"/>
                </a:cubicBezTo>
                <a:cubicBezTo>
                  <a:pt x="489" y="280"/>
                  <a:pt x="581" y="372"/>
                  <a:pt x="581" y="485"/>
                </a:cubicBezTo>
                <a:cubicBezTo>
                  <a:pt x="581" y="498"/>
                  <a:pt x="590" y="507"/>
                  <a:pt x="603" y="507"/>
                </a:cubicBezTo>
                <a:cubicBezTo>
                  <a:pt x="616" y="507"/>
                  <a:pt x="625" y="498"/>
                  <a:pt x="625" y="485"/>
                </a:cubicBezTo>
                <a:cubicBezTo>
                  <a:pt x="625" y="416"/>
                  <a:pt x="596" y="354"/>
                  <a:pt x="550" y="309"/>
                </a:cubicBezTo>
                <a:cubicBezTo>
                  <a:pt x="640" y="320"/>
                  <a:pt x="709" y="394"/>
                  <a:pt x="709" y="485"/>
                </a:cubicBezTo>
                <a:cubicBezTo>
                  <a:pt x="709" y="498"/>
                  <a:pt x="718" y="507"/>
                  <a:pt x="730" y="507"/>
                </a:cubicBezTo>
                <a:cubicBezTo>
                  <a:pt x="743" y="507"/>
                  <a:pt x="752" y="498"/>
                  <a:pt x="752" y="485"/>
                </a:cubicBezTo>
                <a:cubicBezTo>
                  <a:pt x="752" y="391"/>
                  <a:pt x="692" y="311"/>
                  <a:pt x="610" y="278"/>
                </a:cubicBezTo>
                <a:close/>
                <a:moveTo>
                  <a:pt x="530" y="100"/>
                </a:moveTo>
                <a:cubicBezTo>
                  <a:pt x="576" y="100"/>
                  <a:pt x="612" y="136"/>
                  <a:pt x="612" y="182"/>
                </a:cubicBezTo>
                <a:cubicBezTo>
                  <a:pt x="612" y="227"/>
                  <a:pt x="576" y="263"/>
                  <a:pt x="530" y="263"/>
                </a:cubicBezTo>
                <a:cubicBezTo>
                  <a:pt x="509" y="263"/>
                  <a:pt x="489" y="254"/>
                  <a:pt x="474" y="240"/>
                </a:cubicBezTo>
                <a:cubicBezTo>
                  <a:pt x="500" y="214"/>
                  <a:pt x="516" y="180"/>
                  <a:pt x="516" y="140"/>
                </a:cubicBezTo>
                <a:cubicBezTo>
                  <a:pt x="516" y="127"/>
                  <a:pt x="514" y="114"/>
                  <a:pt x="510" y="102"/>
                </a:cubicBezTo>
                <a:cubicBezTo>
                  <a:pt x="516" y="102"/>
                  <a:pt x="523" y="100"/>
                  <a:pt x="530" y="100"/>
                </a:cubicBezTo>
                <a:close/>
                <a:moveTo>
                  <a:pt x="376" y="45"/>
                </a:moveTo>
                <a:cubicBezTo>
                  <a:pt x="429" y="45"/>
                  <a:pt x="472" y="89"/>
                  <a:pt x="472" y="142"/>
                </a:cubicBezTo>
                <a:cubicBezTo>
                  <a:pt x="472" y="194"/>
                  <a:pt x="429" y="236"/>
                  <a:pt x="376" y="236"/>
                </a:cubicBezTo>
                <a:cubicBezTo>
                  <a:pt x="323" y="236"/>
                  <a:pt x="280" y="192"/>
                  <a:pt x="280" y="140"/>
                </a:cubicBezTo>
                <a:cubicBezTo>
                  <a:pt x="280" y="87"/>
                  <a:pt x="323" y="45"/>
                  <a:pt x="376" y="45"/>
                </a:cubicBezTo>
                <a:close/>
                <a:moveTo>
                  <a:pt x="140" y="182"/>
                </a:moveTo>
                <a:cubicBezTo>
                  <a:pt x="140" y="136"/>
                  <a:pt x="176" y="100"/>
                  <a:pt x="221" y="100"/>
                </a:cubicBezTo>
                <a:cubicBezTo>
                  <a:pt x="229" y="100"/>
                  <a:pt x="236" y="102"/>
                  <a:pt x="241" y="102"/>
                </a:cubicBezTo>
                <a:cubicBezTo>
                  <a:pt x="238" y="114"/>
                  <a:pt x="236" y="125"/>
                  <a:pt x="236" y="140"/>
                </a:cubicBezTo>
                <a:cubicBezTo>
                  <a:pt x="236" y="178"/>
                  <a:pt x="252" y="214"/>
                  <a:pt x="278" y="240"/>
                </a:cubicBezTo>
                <a:cubicBezTo>
                  <a:pt x="263" y="254"/>
                  <a:pt x="243" y="263"/>
                  <a:pt x="221" y="263"/>
                </a:cubicBezTo>
                <a:cubicBezTo>
                  <a:pt x="176" y="263"/>
                  <a:pt x="140" y="227"/>
                  <a:pt x="140" y="182"/>
                </a:cubicBezTo>
                <a:close/>
              </a:path>
            </a:pathLst>
          </a:custGeom>
          <a:solidFill>
            <a:srgbClr val="931919"/>
          </a:solidFill>
          <a:ln>
            <a:noFill/>
          </a:ln>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latin typeface="Microsoft YaHei Bold" panose="020B0502040204020203" charset="-122"/>
              <a:ea typeface="Microsoft YaHei Bold" panose="020B0502040204020203" charset="-122"/>
              <a:cs typeface="微软雅黑" panose="020B0502040204020203" charset="-122"/>
            </a:endParaRPr>
          </a:p>
        </p:txBody>
      </p:sp>
      <p:sp>
        <p:nvSpPr>
          <p:cNvPr id="26" name="文本框 2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9312910" y="2941955"/>
            <a:ext cx="1463040" cy="368300"/>
          </a:xfrm>
          <a:prstGeom prst="rect">
            <a:avLst/>
          </a:prstGeom>
          <a:noFill/>
          <a:extLst>
            <a:ext uri="{909E8E84-426E-40DD-AFC4-6F175D3DCCD1}">
              <a14:hiddenFill xmlns:a14="http://schemas.microsoft.com/office/drawing/2010/main">
                <a:solidFill>
                  <a:srgbClr val="C00000"/>
                </a:solidFill>
              </a14:hiddenFill>
            </a:ext>
          </a:ex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931919"/>
                </a:solidFill>
                <a:effectLst/>
                <a:uLnTx/>
                <a:uFillTx/>
                <a:latin typeface="Microsoft YaHei Bold" panose="020B0502040204020203" charset="-122"/>
                <a:ea typeface="Microsoft YaHei Bold" panose="020B0502040204020203" charset="-122"/>
                <a:cs typeface="微软雅黑" panose="020B0502040204020203" charset="-122"/>
                <a:sym typeface="+mn-lt"/>
              </a:rPr>
              <a:t>输入文字</a:t>
            </a:r>
          </a:p>
        </p:txBody>
      </p:sp>
      <p:sp>
        <p:nvSpPr>
          <p:cNvPr id="27" name="文本框 2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496695" y="2941955"/>
            <a:ext cx="1463675" cy="368300"/>
          </a:xfrm>
          <a:prstGeom prst="rect">
            <a:avLst/>
          </a:prstGeom>
          <a:noFill/>
          <a:extLst>
            <a:ext uri="{909E8E84-426E-40DD-AFC4-6F175D3DCCD1}">
              <a14:hiddenFill xmlns:a14="http://schemas.microsoft.com/office/drawing/2010/main">
                <a:solidFill>
                  <a:srgbClr val="C00000"/>
                </a:solidFill>
              </a14:hiddenFill>
            </a:ext>
          </a:ex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931919"/>
                </a:solidFill>
                <a:effectLst/>
                <a:uLnTx/>
                <a:uFillTx/>
                <a:latin typeface="Microsoft YaHei Bold" panose="020B0502040204020203" charset="-122"/>
                <a:ea typeface="Microsoft YaHei Bold" panose="020B0502040204020203" charset="-122"/>
                <a:cs typeface="微软雅黑" panose="020B0502040204020203" charset="-122"/>
                <a:sym typeface="+mn-lt"/>
              </a:rPr>
              <a:t>输入文字</a:t>
            </a:r>
          </a:p>
        </p:txBody>
      </p:sp>
      <p:sp>
        <p:nvSpPr>
          <p:cNvPr id="28" name="文本框 2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260340" y="2941955"/>
            <a:ext cx="1768475" cy="368300"/>
          </a:xfrm>
          <a:prstGeom prst="rect">
            <a:avLst/>
          </a:prstGeom>
          <a:noFill/>
          <a:extLst>
            <a:ext uri="{909E8E84-426E-40DD-AFC4-6F175D3DCCD1}">
              <a14:hiddenFill xmlns:a14="http://schemas.microsoft.com/office/drawing/2010/main">
                <a:solidFill>
                  <a:srgbClr val="C00000"/>
                </a:solidFill>
              </a14:hiddenFill>
            </a:ext>
          </a:ex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931919"/>
                </a:solidFill>
                <a:effectLst/>
                <a:uLnTx/>
                <a:uFillTx/>
                <a:latin typeface="Microsoft YaHei Bold" panose="020B0502040204020203" charset="-122"/>
                <a:ea typeface="Microsoft YaHei Bold" panose="020B0502040204020203" charset="-122"/>
                <a:cs typeface="微软雅黑" panose="020B0502040204020203" charset="-122"/>
                <a:sym typeface="+mn-lt"/>
              </a:rPr>
              <a:t>输入文字</a:t>
            </a:r>
          </a:p>
        </p:txBody>
      </p:sp>
      <p:sp>
        <p:nvSpPr>
          <p:cNvPr id="32" name="AutoShape 4"/>
          <p:cNvSpPr/>
          <p:nvPr/>
        </p:nvSpPr>
        <p:spPr bwMode="auto">
          <a:xfrm>
            <a:off x="5923280" y="2340610"/>
            <a:ext cx="464185" cy="4972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931919"/>
          </a:solidFill>
          <a:ln>
            <a:solidFill>
              <a:srgbClr val="992A2C"/>
            </a:solid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C00000"/>
              </a:solidFill>
              <a:effectLst>
                <a:outerShdw blurRad="38100" dist="38100" dir="2700000" algn="tl">
                  <a:srgbClr val="000000"/>
                </a:outerShdw>
              </a:effectLst>
              <a:uLnTx/>
              <a:uFillTx/>
              <a:latin typeface="Microsoft YaHei Bold" panose="020B0502040204020203" charset="-122"/>
              <a:ea typeface="Microsoft YaHei Bold" panose="020B0502040204020203" charset="-122"/>
              <a:cs typeface="微软雅黑" panose="020B0502040204020203" charset="-122"/>
              <a:sym typeface="微软雅黑 Light" panose="020B0502040204020203" charset="-122"/>
            </a:endParaRPr>
          </a:p>
        </p:txBody>
      </p:sp>
      <p:grpSp>
        <p:nvGrpSpPr>
          <p:cNvPr id="6" name="íṥļïḑê"/>
          <p:cNvGrpSpPr/>
          <p:nvPr/>
        </p:nvGrpSpPr>
        <p:grpSpPr>
          <a:xfrm>
            <a:off x="529590" y="600710"/>
            <a:ext cx="425450" cy="530860"/>
            <a:chOff x="996950" y="1409700"/>
            <a:chExt cx="3217863" cy="4044950"/>
          </a:xfrm>
          <a:solidFill>
            <a:srgbClr val="A80C11"/>
          </a:solidFill>
        </p:grpSpPr>
        <p:sp>
          <p:nvSpPr>
            <p:cNvPr id="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8"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3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4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4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4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4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1"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2"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4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4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4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4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5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sp>
          <p:nvSpPr>
            <p:cNvPr id="13"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cs typeface="微软雅黑" panose="020B0502040204020203" charset="-122"/>
              </a:endParaRPr>
            </a:p>
          </p:txBody>
        </p:sp>
      </p:grpSp>
      <p:sp>
        <p:nvSpPr>
          <p:cNvPr id="14" name="矩形 13"/>
          <p:cNvSpPr/>
          <p:nvPr/>
        </p:nvSpPr>
        <p:spPr>
          <a:xfrm>
            <a:off x="1233805" y="650875"/>
            <a:ext cx="2531110" cy="460375"/>
          </a:xfrm>
          <a:prstGeom prst="rect">
            <a:avLst/>
          </a:prstGeom>
          <a:noFill/>
          <a:ln>
            <a:noFill/>
          </a:ln>
        </p:spPr>
        <p:txBody>
          <a:bodyPr wrap="square" rtlCol="0">
            <a:spAutoFit/>
          </a:bodyPr>
          <a:lstStyle/>
          <a:p>
            <a:r>
              <a:rPr lang="zh-CN" altLang="en-US" sz="2400" b="1">
                <a:ln w="38100">
                  <a:noFill/>
                </a:ln>
                <a:solidFill>
                  <a:srgbClr val="931919"/>
                </a:solidFill>
                <a:latin typeface="微软雅黑" panose="020B0502040204020203" charset="-122"/>
                <a:ea typeface="微软雅黑" panose="020B0502040204020203" charset="-122"/>
                <a:cs typeface="微软雅黑" panose="020B0502040204020203" charset="-122"/>
                <a:sym typeface="+mn-lt"/>
              </a:rPr>
              <a:t>请输入您的标题</a:t>
            </a:r>
          </a:p>
        </p:txBody>
      </p:sp>
      <p:cxnSp>
        <p:nvCxnSpPr>
          <p:cNvPr id="53" name="直接连接符 52"/>
          <p:cNvCxnSpPr/>
          <p:nvPr/>
        </p:nvCxnSpPr>
        <p:spPr>
          <a:xfrm flipV="1">
            <a:off x="1151255" y="638810"/>
            <a:ext cx="0" cy="484505"/>
          </a:xfrm>
          <a:prstGeom prst="line">
            <a:avLst/>
          </a:prstGeom>
          <a:ln w="28575">
            <a:solidFill>
              <a:srgbClr val="931919"/>
            </a:solidFill>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958080" y="3491230"/>
            <a:ext cx="2372995" cy="1706880"/>
          </a:xfrm>
          <a:prstGeom prst="rect">
            <a:avLst/>
          </a:prstGeom>
        </p:spPr>
        <p:txBody>
          <a:bodyPr wrap="square">
            <a:spAutoFit/>
          </a:bodyPr>
          <a:lstStyle/>
          <a:p>
            <a:pPr marL="0" marR="0" lvl="0" indent="0" algn="just" defTabSz="6858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Arial" panose="020B0704020202090204" pitchFamily="34" charset="0"/>
                <a:sym typeface="微软雅黑 Light" panose="020B0502040204020203" charset="-122"/>
              </a:rPr>
              <a:t>输入文字输入文字输入文字输入文字输入文字输入文字输入文字</a:t>
            </a:r>
            <a:r>
              <a:rPr lang="zh-CN" altLang="en-US" sz="1400" noProof="0">
                <a:ln>
                  <a:noFill/>
                </a:ln>
                <a:effectLst/>
                <a:uLnTx/>
                <a:uFillTx/>
                <a:latin typeface="微软雅黑 Light" panose="020B0502040204020203" charset="-122"/>
                <a:ea typeface="微软雅黑 Light" panose="020B0502040204020203" charset="-122"/>
                <a:cs typeface="Arial" panose="020B0704020202090204" pitchFamily="34" charset="0"/>
                <a:sym typeface="微软雅黑 Light" panose="020B0502040204020203" charset="-122"/>
              </a:rPr>
              <a:t>输入文字输入文字输入文字输入文字输入文字输入文字输入文字</a:t>
            </a:r>
            <a:endParaRPr kumimoji="0" lang="zh-CN" altLang="en-US" sz="1400" b="0"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Arial" panose="020B0704020202090204" pitchFamily="34" charset="0"/>
              <a:sym typeface="微软雅黑 Light" panose="020B0502040204020203" charset="-122"/>
            </a:endParaRPr>
          </a:p>
        </p:txBody>
      </p:sp>
      <p:sp>
        <p:nvSpPr>
          <p:cNvPr id="31" name="矩形 3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068070" y="3491230"/>
            <a:ext cx="2372995" cy="1706880"/>
          </a:xfrm>
          <a:prstGeom prst="rect">
            <a:avLst/>
          </a:prstGeom>
        </p:spPr>
        <p:txBody>
          <a:bodyPr wrap="square">
            <a:spAutoFit/>
          </a:bodyPr>
          <a:lstStyle/>
          <a:p>
            <a:pPr marL="0" marR="0" lvl="0" indent="0" algn="just" defTabSz="6858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Arial" panose="020B0704020202090204" pitchFamily="34" charset="0"/>
                <a:sym typeface="微软雅黑 Light" panose="020B0502040204020203" charset="-122"/>
              </a:rPr>
              <a:t>输入文字输入文字输入文字输入文字输入文字输入文字输入文字</a:t>
            </a:r>
            <a:r>
              <a:rPr lang="zh-CN" altLang="en-US" sz="1400" noProof="0">
                <a:ln>
                  <a:noFill/>
                </a:ln>
                <a:effectLst/>
                <a:uLnTx/>
                <a:uFillTx/>
                <a:latin typeface="微软雅黑 Light" panose="020B0502040204020203" charset="-122"/>
                <a:ea typeface="微软雅黑 Light" panose="020B0502040204020203" charset="-122"/>
                <a:cs typeface="Arial" panose="020B0704020202090204" pitchFamily="34" charset="0"/>
                <a:sym typeface="微软雅黑 Light" panose="020B0502040204020203" charset="-122"/>
              </a:rPr>
              <a:t>输入文字输入文字输入文字输入文字输入文字输入文字输入文字</a:t>
            </a:r>
            <a:endParaRPr kumimoji="0" lang="zh-CN" altLang="en-US" sz="1400" b="0"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Arial" panose="020B0704020202090204" pitchFamily="34" charset="0"/>
              <a:sym typeface="微软雅黑 Light" panose="020B0502040204020203" charset="-122"/>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DOCER_TEMPLATE_OPEN_ONCE_MARK"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MH_OLD_SHAPE_ID" val="2"/>
  <p:tag name="REFSHAPE" val="105553173966072"/>
</p:tagLst>
</file>

<file path=ppt/tags/tag101.xml><?xml version="1.0" encoding="utf-8"?>
<p:tagLst xmlns:a="http://schemas.openxmlformats.org/drawingml/2006/main" xmlns:r="http://schemas.openxmlformats.org/officeDocument/2006/relationships" xmlns:p="http://schemas.openxmlformats.org/presentationml/2006/main">
  <p:tag name="MH_OLD_SHAPE_ID" val="3"/>
  <p:tag name="REFSHAPE" val="105553173965848"/>
</p:tagLst>
</file>

<file path=ppt/tags/tag102.xml><?xml version="1.0" encoding="utf-8"?>
<p:tagLst xmlns:a="http://schemas.openxmlformats.org/drawingml/2006/main" xmlns:r="http://schemas.openxmlformats.org/officeDocument/2006/relationships" xmlns:p="http://schemas.openxmlformats.org/presentationml/2006/main">
  <p:tag name="MH_OLD_SHAPE_ID" val="4"/>
  <p:tag name="REFSHAPE" val="105553173965624"/>
</p:tagLst>
</file>

<file path=ppt/tags/tag103.xml><?xml version="1.0" encoding="utf-8"?>
<p:tagLst xmlns:a="http://schemas.openxmlformats.org/drawingml/2006/main" xmlns:r="http://schemas.openxmlformats.org/officeDocument/2006/relationships" xmlns:p="http://schemas.openxmlformats.org/presentationml/2006/main">
  <p:tag name="MH_OLD_SHAPE_ID" val="5"/>
  <p:tag name="REFSHAPE" val="105553173965400"/>
</p:tagLst>
</file>

<file path=ppt/tags/tag104.xml><?xml version="1.0" encoding="utf-8"?>
<p:tagLst xmlns:a="http://schemas.openxmlformats.org/drawingml/2006/main" xmlns:r="http://schemas.openxmlformats.org/officeDocument/2006/relationships" xmlns:p="http://schemas.openxmlformats.org/presentationml/2006/main">
  <p:tag name="MH_OLD_SHAPE_ID" val="2"/>
  <p:tag name="REFSHAPE" val="105553173965176"/>
</p:tagLst>
</file>

<file path=ppt/tags/tag105.xml><?xml version="1.0" encoding="utf-8"?>
<p:tagLst xmlns:a="http://schemas.openxmlformats.org/drawingml/2006/main" xmlns:r="http://schemas.openxmlformats.org/officeDocument/2006/relationships" xmlns:p="http://schemas.openxmlformats.org/presentationml/2006/main">
  <p:tag name="MH_OLD_SHAPE_ID" val="3"/>
  <p:tag name="REFSHAPE" val="105553173955544"/>
</p:tagLst>
</file>

<file path=ppt/tags/tag106.xml><?xml version="1.0" encoding="utf-8"?>
<p:tagLst xmlns:a="http://schemas.openxmlformats.org/drawingml/2006/main" xmlns:r="http://schemas.openxmlformats.org/officeDocument/2006/relationships" xmlns:p="http://schemas.openxmlformats.org/presentationml/2006/main">
  <p:tag name="MH_OLD_SHAPE_ID" val="4"/>
  <p:tag name="REFSHAPE" val="105553173955320"/>
</p:tagLst>
</file>

<file path=ppt/tags/tag107.xml><?xml version="1.0" encoding="utf-8"?>
<p:tagLst xmlns:a="http://schemas.openxmlformats.org/drawingml/2006/main" xmlns:r="http://schemas.openxmlformats.org/officeDocument/2006/relationships" xmlns:p="http://schemas.openxmlformats.org/presentationml/2006/main">
  <p:tag name="MH_OLD_SHAPE_ID" val="2"/>
  <p:tag name="REFSHAPE" val="105553173959128"/>
</p:tagLst>
</file>

<file path=ppt/tags/tag108.xml><?xml version="1.0" encoding="utf-8"?>
<p:tagLst xmlns:a="http://schemas.openxmlformats.org/drawingml/2006/main" xmlns:r="http://schemas.openxmlformats.org/officeDocument/2006/relationships" xmlns:p="http://schemas.openxmlformats.org/presentationml/2006/main">
  <p:tag name="MH_OLD_SHAPE_ID" val="3"/>
  <p:tag name="REFSHAPE" val="105553173964280"/>
</p:tagLst>
</file>

<file path=ppt/tags/tag109.xml><?xml version="1.0" encoding="utf-8"?>
<p:tagLst xmlns:a="http://schemas.openxmlformats.org/drawingml/2006/main" xmlns:r="http://schemas.openxmlformats.org/officeDocument/2006/relationships" xmlns:p="http://schemas.openxmlformats.org/presentationml/2006/main">
  <p:tag name="MH_OLD_SHAPE_ID" val="4"/>
  <p:tag name="REFSHAPE" val="105553173964056"/>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MH_OLD_SHAPE_ID" val="5"/>
  <p:tag name="REFSHAPE" val="105553173969432"/>
</p:tagLst>
</file>

<file path=ppt/tags/tag111.xml><?xml version="1.0" encoding="utf-8"?>
<p:tagLst xmlns:a="http://schemas.openxmlformats.org/drawingml/2006/main" xmlns:r="http://schemas.openxmlformats.org/officeDocument/2006/relationships" xmlns:p="http://schemas.openxmlformats.org/presentationml/2006/main">
  <p:tag name="MH_OLD_SHAPE_ID" val="6"/>
  <p:tag name="REFSHAPE" val="105553173969656"/>
</p:tagLst>
</file>

<file path=ppt/tags/tag112.xml><?xml version="1.0" encoding="utf-8"?>
<p:tagLst xmlns:a="http://schemas.openxmlformats.org/drawingml/2006/main" xmlns:r="http://schemas.openxmlformats.org/officeDocument/2006/relationships" xmlns:p="http://schemas.openxmlformats.org/presentationml/2006/main">
  <p:tag name="MH_OLD_SHAPE_ID" val="7"/>
  <p:tag name="REFSHAPE" val="105553173969880"/>
</p:tagLst>
</file>

<file path=ppt/tags/tag113.xml><?xml version="1.0" encoding="utf-8"?>
<p:tagLst xmlns:a="http://schemas.openxmlformats.org/drawingml/2006/main" xmlns:r="http://schemas.openxmlformats.org/officeDocument/2006/relationships" xmlns:p="http://schemas.openxmlformats.org/presentationml/2006/main">
  <p:tag name="MH_OLD_SHAPE_ID" val="2"/>
  <p:tag name="REFSHAPE" val="105553173970104"/>
</p:tagLst>
</file>

<file path=ppt/tags/tag114.xml><?xml version="1.0" encoding="utf-8"?>
<p:tagLst xmlns:a="http://schemas.openxmlformats.org/drawingml/2006/main" xmlns:r="http://schemas.openxmlformats.org/officeDocument/2006/relationships" xmlns:p="http://schemas.openxmlformats.org/presentationml/2006/main">
  <p:tag name="MH_OLD_SHAPE_ID" val="3"/>
  <p:tag name="REFSHAPE" val="105553173970328"/>
</p:tagLst>
</file>

<file path=ppt/tags/tag115.xml><?xml version="1.0" encoding="utf-8"?>
<p:tagLst xmlns:a="http://schemas.openxmlformats.org/drawingml/2006/main" xmlns:r="http://schemas.openxmlformats.org/officeDocument/2006/relationships" xmlns:p="http://schemas.openxmlformats.org/presentationml/2006/main">
  <p:tag name="MH_OLD_SHAPE_ID" val="4"/>
  <p:tag name="REFSHAPE" val="105553167412920"/>
</p:tagLst>
</file>

<file path=ppt/tags/tag116.xml><?xml version="1.0" encoding="utf-8"?>
<p:tagLst xmlns:a="http://schemas.openxmlformats.org/drawingml/2006/main" xmlns:r="http://schemas.openxmlformats.org/officeDocument/2006/relationships" xmlns:p="http://schemas.openxmlformats.org/presentationml/2006/main">
  <p:tag name="MH_OLD_SHAPE_ID" val="5"/>
  <p:tag name="REFSHAPE" val="105553167405304"/>
</p:tagLst>
</file>

<file path=ppt/tags/tag117.xml><?xml version="1.0" encoding="utf-8"?>
<p:tagLst xmlns:a="http://schemas.openxmlformats.org/drawingml/2006/main" xmlns:r="http://schemas.openxmlformats.org/officeDocument/2006/relationships" xmlns:p="http://schemas.openxmlformats.org/presentationml/2006/main">
  <p:tag name="MH_OLD_SHAPE_ID" val="6"/>
  <p:tag name="REFSHAPE" val="105553167403288"/>
</p:tagLst>
</file>

<file path=ppt/tags/tag118.xml><?xml version="1.0" encoding="utf-8"?>
<p:tagLst xmlns:a="http://schemas.openxmlformats.org/drawingml/2006/main" xmlns:r="http://schemas.openxmlformats.org/officeDocument/2006/relationships" xmlns:p="http://schemas.openxmlformats.org/presentationml/2006/main">
  <p:tag name="MH_OLD_SHAPE_ID" val="7"/>
  <p:tag name="REFSHAPE" val="105553167415384"/>
</p:tagLst>
</file>

<file path=ppt/tags/tag119.xml><?xml version="1.0" encoding="utf-8"?>
<p:tagLst xmlns:a="http://schemas.openxmlformats.org/drawingml/2006/main" xmlns:r="http://schemas.openxmlformats.org/officeDocument/2006/relationships" xmlns:p="http://schemas.openxmlformats.org/presentationml/2006/main">
  <p:tag name="MH_OLD_SHAPE_ID" val="2"/>
  <p:tag name="REFSHAPE" val="10555316762815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MH_OLD_SHAPE_ID" val="3"/>
  <p:tag name="REFSHAPE" val="105553167571608"/>
</p:tagLst>
</file>

<file path=ppt/tags/tag121.xml><?xml version="1.0" encoding="utf-8"?>
<p:tagLst xmlns:a="http://schemas.openxmlformats.org/drawingml/2006/main" xmlns:r="http://schemas.openxmlformats.org/officeDocument/2006/relationships" xmlns:p="http://schemas.openxmlformats.org/presentationml/2006/main">
  <p:tag name="MH_OLD_SHAPE_ID" val="4"/>
  <p:tag name="REFSHAPE" val="105553167548024"/>
</p:tagLst>
</file>

<file path=ppt/tags/tag122.xml><?xml version="1.0" encoding="utf-8"?>
<p:tagLst xmlns:a="http://schemas.openxmlformats.org/drawingml/2006/main" xmlns:r="http://schemas.openxmlformats.org/officeDocument/2006/relationships" xmlns:p="http://schemas.openxmlformats.org/presentationml/2006/main">
  <p:tag name="MH_OLD_SHAPE_ID" val="5"/>
  <p:tag name="REFSHAPE" val="105553167546008"/>
</p:tagLst>
</file>

<file path=ppt/tags/tag123.xml><?xml version="1.0" encoding="utf-8"?>
<p:tagLst xmlns:a="http://schemas.openxmlformats.org/drawingml/2006/main" xmlns:r="http://schemas.openxmlformats.org/officeDocument/2006/relationships" xmlns:p="http://schemas.openxmlformats.org/presentationml/2006/main">
  <p:tag name="MH_OLD_SHAPE_ID" val="6"/>
  <p:tag name="REFSHAPE" val="105553167543096"/>
</p:tagLst>
</file>

<file path=ppt/tags/tag124.xml><?xml version="1.0" encoding="utf-8"?>
<p:tagLst xmlns:a="http://schemas.openxmlformats.org/drawingml/2006/main" xmlns:r="http://schemas.openxmlformats.org/officeDocument/2006/relationships" xmlns:p="http://schemas.openxmlformats.org/presentationml/2006/main">
  <p:tag name="MH_OLD_SHAPE_ID" val="2"/>
  <p:tag name="REFSHAPE" val="105553167431768"/>
</p:tagLst>
</file>

<file path=ppt/tags/tag125.xml><?xml version="1.0" encoding="utf-8"?>
<p:tagLst xmlns:a="http://schemas.openxmlformats.org/drawingml/2006/main" xmlns:r="http://schemas.openxmlformats.org/officeDocument/2006/relationships" xmlns:p="http://schemas.openxmlformats.org/presentationml/2006/main">
  <p:tag name="MH_OLD_SHAPE_ID" val="3"/>
  <p:tag name="REFSHAPE" val="105553167455576"/>
</p:tagLst>
</file>

<file path=ppt/tags/tag126.xml><?xml version="1.0" encoding="utf-8"?>
<p:tagLst xmlns:a="http://schemas.openxmlformats.org/drawingml/2006/main" xmlns:r="http://schemas.openxmlformats.org/officeDocument/2006/relationships" xmlns:p="http://schemas.openxmlformats.org/presentationml/2006/main">
  <p:tag name="MH_OLD_SHAPE_ID" val="4"/>
  <p:tag name="REFSHAPE" val="105553167489688"/>
</p:tagLst>
</file>

<file path=ppt/tags/tag127.xml><?xml version="1.0" encoding="utf-8"?>
<p:tagLst xmlns:a="http://schemas.openxmlformats.org/drawingml/2006/main" xmlns:r="http://schemas.openxmlformats.org/officeDocument/2006/relationships" xmlns:p="http://schemas.openxmlformats.org/presentationml/2006/main">
  <p:tag name="MH_OLD_SHAPE_ID" val="5"/>
  <p:tag name="REFSHAPE" val="105553167498872"/>
</p:tagLst>
</file>

<file path=ppt/tags/tag128.xml><?xml version="1.0" encoding="utf-8"?>
<p:tagLst xmlns:a="http://schemas.openxmlformats.org/drawingml/2006/main" xmlns:r="http://schemas.openxmlformats.org/officeDocument/2006/relationships" xmlns:p="http://schemas.openxmlformats.org/presentationml/2006/main">
  <p:tag name="MH_OLD_SHAPE_ID" val="6"/>
  <p:tag name="REFSHAPE" val="105553167482968"/>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i"/>
  <p:tag name="KSO_WM_UNIT_INDEX" val="1_7"/>
  <p:tag name="KSO_WM_UNIT_ID" val="diagram20165062_4*p_i*1_7"/>
  <p:tag name="KSO_WM_UNIT_LAYERLEVEL" val="1_1"/>
  <p:tag name="KSO_WM_DIAGRAM_GROUP_CODE" val="p1-1"/>
  <p:tag name="KSO_WM_UNIT_HIGHLIGHT" val="0"/>
  <p:tag name="KSO_WM_UNIT_COMPATIBLE" val="0"/>
  <p:tag name="KSO_WM_UNIT_DIAGRAM_ISNUMVISUAL" val="0"/>
  <p:tag name="KSO_WM_UNIT_DIAGRAM_ISREFERUNIT" val="0"/>
  <p:tag name="KSO_WM_UNIT_LINE_FORE_SCHEMECOLOR_INDEX" val="8"/>
  <p:tag name="KSO_WM_UNIT_LINE_FILL_TYPE" val="2"/>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i"/>
  <p:tag name="KSO_WM_UNIT_INDEX" val="1_6"/>
  <p:tag name="KSO_WM_UNIT_ID" val="diagram20165062_4*p_i*1_6"/>
  <p:tag name="KSO_WM_UNIT_LAYERLEVEL" val="1_1"/>
  <p:tag name="KSO_WM_DIAGRAM_GROUP_CODE" val="p1-1"/>
  <p:tag name="KSO_WM_UNIT_HIGHLIGHT" val="0"/>
  <p:tag name="KSO_WM_UNIT_COMPATIBLE" val="0"/>
  <p:tag name="KSO_WM_UNIT_DIAGRAM_ISNUMVISUAL" val="0"/>
  <p:tag name="KSO_WM_UNIT_DIAGRAM_ISREFERUNIT" val="0"/>
  <p:tag name="KSO_WM_UNIT_LINE_FORE_SCHEMECOLOR_INDEX" val="8"/>
  <p:tag name="KSO_WM_UNIT_LINE_FILL_TYPE" val="2"/>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i"/>
  <p:tag name="KSO_WM_UNIT_INDEX" val="1_5"/>
  <p:tag name="KSO_WM_UNIT_ID" val="diagram20165062_4*p_i*1_5"/>
  <p:tag name="KSO_WM_UNIT_LAYERLEVEL" val="1_1"/>
  <p:tag name="KSO_WM_DIAGRAM_GROUP_CODE" val="p1-1"/>
  <p:tag name="KSO_WM_UNIT_HIGHLIGHT" val="0"/>
  <p:tag name="KSO_WM_UNIT_COMPATIBLE" val="0"/>
  <p:tag name="KSO_WM_UNIT_DIAGRAM_ISNUMVISUAL" val="0"/>
  <p:tag name="KSO_WM_UNIT_DIAGRAM_ISREFERUNIT" val="0"/>
  <p:tag name="KSO_WM_UNIT_LINE_FORE_SCHEMECOLOR_INDEX" val="8"/>
  <p:tag name="KSO_WM_UNIT_LINE_FILL_TYPE" val="2"/>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i"/>
  <p:tag name="KSO_WM_UNIT_INDEX" val="1_4"/>
  <p:tag name="KSO_WM_UNIT_ID" val="diagram20165062_4*p_i*1_4"/>
  <p:tag name="KSO_WM_UNIT_LAYERLEVEL" val="1_1"/>
  <p:tag name="KSO_WM_DIAGRAM_GROUP_CODE" val="p1-1"/>
  <p:tag name="KSO_WM_UNIT_HIGHLIGHT" val="0"/>
  <p:tag name="KSO_WM_UNIT_COMPATIBLE" val="0"/>
  <p:tag name="KSO_WM_UNIT_DIAGRAM_ISNUMVISUAL" val="0"/>
  <p:tag name="KSO_WM_UNIT_DIAGRAM_ISREFERUNIT" val="0"/>
  <p:tag name="KSO_WM_UNIT_LINE_FORE_SCHEMECOLOR_INDEX" val="8"/>
  <p:tag name="KSO_WM_UNIT_LINE_FILL_TYPE" val="2"/>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i"/>
  <p:tag name="KSO_WM_UNIT_INDEX" val="1_3"/>
  <p:tag name="KSO_WM_UNIT_ID" val="diagram20165062_4*p_i*1_3"/>
  <p:tag name="KSO_WM_UNIT_LAYERLEVEL" val="1_1"/>
  <p:tag name="KSO_WM_DIAGRAM_GROUP_CODE" val="p1-1"/>
  <p:tag name="KSO_WM_UNIT_HIGHLIGHT" val="0"/>
  <p:tag name="KSO_WM_UNIT_COMPATIBLE" val="0"/>
  <p:tag name="KSO_WM_UNIT_DIAGRAM_ISNUMVISUAL" val="0"/>
  <p:tag name="KSO_WM_UNIT_DIAGRAM_ISREFERUNIT" val="0"/>
  <p:tag name="KSO_WM_UNIT_LINE_FORE_SCHEMECOLOR_INDEX" val="8"/>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i"/>
  <p:tag name="KSO_WM_UNIT_INDEX" val="1_2"/>
  <p:tag name="KSO_WM_UNIT_ID" val="diagram20165062_4*p_i*1_2"/>
  <p:tag name="KSO_WM_UNIT_LAYERLEVEL" val="1_1"/>
  <p:tag name="KSO_WM_DIAGRAM_GROUP_CODE" val="p1-1"/>
  <p:tag name="KSO_WM_UNIT_HIGHLIGHT" val="0"/>
  <p:tag name="KSO_WM_UNIT_COMPATIBLE" val="0"/>
  <p:tag name="KSO_WM_UNIT_DIAGRAM_ISNUMVISUAL" val="0"/>
  <p:tag name="KSO_WM_UNIT_DIAGRAM_ISREFERUNIT" val="0"/>
  <p:tag name="KSO_WM_UNIT_LINE_FORE_SCHEMECOLOR_INDEX" val="8"/>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i"/>
  <p:tag name="KSO_WM_UNIT_INDEX" val="1_1"/>
  <p:tag name="KSO_WM_UNIT_ID" val="diagram20165062_4*p_i*1_1"/>
  <p:tag name="KSO_WM_UNIT_LAYERLEVEL" val="1_1"/>
  <p:tag name="KSO_WM_DIAGRAM_GROUP_CODE" val="p1-1"/>
  <p:tag name="KSO_WM_UNIT_HIGHLIGHT" val="0"/>
  <p:tag name="KSO_WM_UNIT_COMPATIBLE" val="0"/>
  <p:tag name="KSO_WM_UNIT_DIAGRAM_ISNUMVISUAL" val="0"/>
  <p:tag name="KSO_WM_UNIT_DIAGRAM_ISREFERUNIT" val="0"/>
  <p:tag name="KSO_WM_UNIT_LINE_FORE_SCHEMECOLOR_INDEX" val="8"/>
  <p:tag name="KSO_WM_UNIT_LINE_FILL_TYPE" val="2"/>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i"/>
  <p:tag name="KSO_WM_UNIT_INDEX" val="1_1_2"/>
  <p:tag name="KSO_WM_UNIT_ID" val="diagram20165062_4*p_h_i*1_1_2"/>
  <p:tag name="KSO_WM_UNIT_LAYERLEVEL" val="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i"/>
  <p:tag name="KSO_WM_UNIT_INDEX" val="1_1_1"/>
  <p:tag name="KSO_WM_UNIT_ID" val="diagram20165062_4*p_h_i*1_1_1"/>
  <p:tag name="KSO_WM_UNIT_LAYERLEVEL" val="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i"/>
  <p:tag name="KSO_WM_UNIT_INDEX" val="1_1_4"/>
  <p:tag name="KSO_WM_UNIT_ID" val="diagram20165062_4*p_h_i*1_1_4"/>
  <p:tag name="KSO_WM_UNIT_LAYERLEVEL" val="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i"/>
  <p:tag name="KSO_WM_UNIT_INDEX" val="1_1_3"/>
  <p:tag name="KSO_WM_UNIT_ID" val="diagram20165062_4*p_h_i*1_1_3"/>
  <p:tag name="KSO_WM_UNIT_LAYERLEVEL" val="1_1_1"/>
  <p:tag name="KSO_WM_DIAGRAM_GROUP_CODE" val="p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i"/>
  <p:tag name="KSO_WM_UNIT_INDEX" val="1_1_1_2"/>
  <p:tag name="KSO_WM_UNIT_ID" val="diagram20165062_4*p_h_h_i*1_1_1_2"/>
  <p:tag name="KSO_WM_UNIT_LAYERLEVEL" val="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i"/>
  <p:tag name="KSO_WM_UNIT_INDEX" val="1_1_1_1"/>
  <p:tag name="KSO_WM_UNIT_ID" val="diagram20165062_4*p_h_h_i*1_1_1_1"/>
  <p:tag name="KSO_WM_UNIT_LAYERLEVEL" val="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i"/>
  <p:tag name="KSO_WM_UNIT_INDEX" val="1_1_2_2"/>
  <p:tag name="KSO_WM_UNIT_ID" val="diagram20165062_4*p_h_h_i*1_1_2_2"/>
  <p:tag name="KSO_WM_UNIT_LAYERLEVEL" val="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i"/>
  <p:tag name="KSO_WM_UNIT_INDEX" val="1_1_2_1"/>
  <p:tag name="KSO_WM_UNIT_ID" val="diagram20165062_4*p_h_h_i*1_1_2_1"/>
  <p:tag name="KSO_WM_UNIT_LAYERLEVEL" val="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i"/>
  <p:tag name="KSO_WM_UNIT_INDEX" val="1_1_3_2"/>
  <p:tag name="KSO_WM_UNIT_ID" val="diagram20165062_4*p_h_h_i*1_1_3_2"/>
  <p:tag name="KSO_WM_UNIT_LAYERLEVEL" val="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i"/>
  <p:tag name="KSO_WM_UNIT_INDEX" val="1_1_3_1"/>
  <p:tag name="KSO_WM_UNIT_ID" val="diagram20165062_4*p_h_h_i*1_1_3_1"/>
  <p:tag name="KSO_WM_UNIT_LAYERLEVEL" val="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i"/>
  <p:tag name="KSO_WM_UNIT_INDEX" val="1_1_5_2"/>
  <p:tag name="KSO_WM_UNIT_ID" val="diagram20165062_4*p_h_h_i*1_1_5_2"/>
  <p:tag name="KSO_WM_UNIT_LAYERLEVEL" val="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i"/>
  <p:tag name="KSO_WM_UNIT_INDEX" val="1_1_5_1"/>
  <p:tag name="KSO_WM_UNIT_ID" val="diagram20165062_4*p_h_h_i*1_1_5_1"/>
  <p:tag name="KSO_WM_UNIT_LAYERLEVEL" val="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i"/>
  <p:tag name="KSO_WM_UNIT_INDEX" val="1_1_4_2"/>
  <p:tag name="KSO_WM_UNIT_ID" val="diagram20165062_4*p_h_h_i*1_1_4_2"/>
  <p:tag name="KSO_WM_UNIT_LAYERLEVEL" val="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i"/>
  <p:tag name="KSO_WM_UNIT_INDEX" val="1_1_4_1"/>
  <p:tag name="KSO_WM_UNIT_ID" val="diagram20165062_4*p_h_h_i*1_1_4_1"/>
  <p:tag name="KSO_WM_UNIT_LAYERLEVEL" val="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3_1_2"/>
  <p:tag name="KSO_WM_UNIT_ID" val="diagram20165062_4*p_h_h_h_i*1_1_3_1_2"/>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3_1_1"/>
  <p:tag name="KSO_WM_UNIT_ID" val="diagram20165062_4*p_h_h_h_i*1_1_3_1_1"/>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3_2_2"/>
  <p:tag name="KSO_WM_UNIT_ID" val="diagram20165062_4*p_h_h_h_i*1_1_3_2_2"/>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3_2_1"/>
  <p:tag name="KSO_WM_UNIT_ID" val="diagram20165062_4*p_h_h_h_i*1_1_3_2_1"/>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4_1_2"/>
  <p:tag name="KSO_WM_UNIT_ID" val="diagram20165062_4*p_h_h_h_i*1_1_4_1_2"/>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4_1_1"/>
  <p:tag name="KSO_WM_UNIT_ID" val="diagram20165062_4*p_h_h_h_i*1_1_4_1_1"/>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4_2_2"/>
  <p:tag name="KSO_WM_UNIT_ID" val="diagram20165062_4*p_h_h_h_i*1_1_4_2_2"/>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4_2_1"/>
  <p:tag name="KSO_WM_UNIT_ID" val="diagram20165062_4*p_h_h_h_i*1_1_4_2_1"/>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2_1_2"/>
  <p:tag name="KSO_WM_UNIT_ID" val="diagram20165062_4*p_h_h_h_i*1_1_2_1_2"/>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2_1_1"/>
  <p:tag name="KSO_WM_UNIT_ID" val="diagram20165062_4*p_h_h_h_i*1_1_2_1_1"/>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2_2_2"/>
  <p:tag name="KSO_WM_UNIT_ID" val="diagram20165062_4*p_h_h_h_i*1_1_2_2_2"/>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2_2_1"/>
  <p:tag name="KSO_WM_UNIT_ID" val="diagram20165062_4*p_h_h_h_i*1_1_2_2_1"/>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5_1_2"/>
  <p:tag name="KSO_WM_UNIT_ID" val="diagram20165062_4*p_h_h_h_i*1_1_5_1_2"/>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5_1_1"/>
  <p:tag name="KSO_WM_UNIT_ID" val="diagram20165062_4*p_h_h_h_i*1_1_5_1_1"/>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5_2_2"/>
  <p:tag name="KSO_WM_UNIT_ID" val="diagram20165062_4*p_h_h_h_i*1_1_5_2_2"/>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i"/>
  <p:tag name="KSO_WM_UNIT_INDEX" val="1_1_5_2_1"/>
  <p:tag name="KSO_WM_UNIT_ID" val="diagram20165062_4*p_h_h_h_i*1_1_5_2_1"/>
  <p:tag name="KSO_WM_UNIT_LAYERLEVEL" val="1_1_1_1_1"/>
  <p:tag name="KSO_WM_DIAGRAM_GROUP_CODE" val="p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f"/>
  <p:tag name="KSO_WM_UNIT_INDEX" val="1_1_1"/>
  <p:tag name="KSO_WM_UNIT_ID" val="diagram20165062_4*p_h_f*1_1_1"/>
  <p:tag name="KSO_WM_UNIT_LAYERLEVEL" val="1_1_1"/>
  <p:tag name="KSO_WM_UNIT_VALUE" val="6"/>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TEXT_FILL_FORE_SCHEMECOLOR_INDEX" val="13"/>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f"/>
  <p:tag name="KSO_WM_UNIT_INDEX" val="1_1_1_1"/>
  <p:tag name="KSO_WM_UNIT_ID" val="diagram20165062_4*p_h_h_f*1_1_1_1"/>
  <p:tag name="KSO_WM_UNIT_LAYERLEVEL" val="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f"/>
  <p:tag name="KSO_WM_UNIT_INDEX" val="1_1_2_1"/>
  <p:tag name="KSO_WM_UNIT_ID" val="diagram20165062_4*p_h_h_f*1_1_2_1"/>
  <p:tag name="KSO_WM_UNIT_LAYERLEVEL" val="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f"/>
  <p:tag name="KSO_WM_UNIT_INDEX" val="1_1_5_1"/>
  <p:tag name="KSO_WM_UNIT_ID" val="diagram20165062_4*p_h_h_f*1_1_5_1"/>
  <p:tag name="KSO_WM_UNIT_LAYERLEVEL" val="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f"/>
  <p:tag name="KSO_WM_UNIT_INDEX" val="1_1_4_1"/>
  <p:tag name="KSO_WM_UNIT_ID" val="diagram20165062_4*p_h_h_f*1_1_4_1"/>
  <p:tag name="KSO_WM_UNIT_LAYERLEVEL" val="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f"/>
  <p:tag name="KSO_WM_UNIT_INDEX" val="1_1_3_1"/>
  <p:tag name="KSO_WM_UNIT_ID" val="diagram20165062_4*p_h_h_f*1_1_3_1"/>
  <p:tag name="KSO_WM_UNIT_LAYERLEVEL" val="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f"/>
  <p:tag name="KSO_WM_UNIT_INDEX" val="1_1_2_1_1"/>
  <p:tag name="KSO_WM_UNIT_ID" val="diagram20165062_4*p_h_h_h_f*1_1_2_1_1"/>
  <p:tag name="KSO_WM_UNIT_LAYERLEVEL" val="1_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f"/>
  <p:tag name="KSO_WM_UNIT_INDEX" val="1_1_2_2_1"/>
  <p:tag name="KSO_WM_UNIT_ID" val="diagram20165062_4*p_h_h_h_f*1_1_2_2_1"/>
  <p:tag name="KSO_WM_UNIT_LAYERLEVEL" val="1_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f"/>
  <p:tag name="KSO_WM_UNIT_INDEX" val="1_1_3_1_1"/>
  <p:tag name="KSO_WM_UNIT_ID" val="diagram20165062_4*p_h_h_h_f*1_1_3_1_1"/>
  <p:tag name="KSO_WM_UNIT_LAYERLEVEL" val="1_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f"/>
  <p:tag name="KSO_WM_UNIT_INDEX" val="1_1_3_2_1"/>
  <p:tag name="KSO_WM_UNIT_ID" val="diagram20165062_4*p_h_h_h_f*1_1_3_2_1"/>
  <p:tag name="KSO_WM_UNIT_LAYERLEVEL" val="1_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f"/>
  <p:tag name="KSO_WM_UNIT_INDEX" val="1_1_4_1_1"/>
  <p:tag name="KSO_WM_UNIT_ID" val="diagram20165062_4*p_h_h_h_f*1_1_4_1_1"/>
  <p:tag name="KSO_WM_UNIT_LAYERLEVEL" val="1_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f"/>
  <p:tag name="KSO_WM_UNIT_INDEX" val="1_1_4_2_1"/>
  <p:tag name="KSO_WM_UNIT_ID" val="diagram20165062_4*p_h_h_h_f*1_1_4_2_1"/>
  <p:tag name="KSO_WM_UNIT_LAYERLEVEL" val="1_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3"/>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f"/>
  <p:tag name="KSO_WM_UNIT_INDEX" val="1_1_5_1_1"/>
  <p:tag name="KSO_WM_UNIT_ID" val="diagram20165062_4*p_h_h_h_f*1_1_5_1_1"/>
  <p:tag name="KSO_WM_UNIT_LAYERLEVEL" val="1_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5062"/>
  <p:tag name="KSO_WM_TAG_VERSION" val="1.0"/>
  <p:tag name="KSO_WM_BEAUTIFY_FLAG" val="#wm#"/>
  <p:tag name="KSO_WM_UNIT_TYPE" val="p_h_h_h_f"/>
  <p:tag name="KSO_WM_UNIT_INDEX" val="1_1_5_2_1"/>
  <p:tag name="KSO_WM_UNIT_ID" val="diagram20165062_4*p_h_h_h_f*1_1_5_2_1"/>
  <p:tag name="KSO_WM_UNIT_LAYERLEVEL" val="1_1_1_1_1"/>
  <p:tag name="KSO_WM_UNIT_HIGHLIGHT" val="0"/>
  <p:tag name="KSO_WM_UNIT_COMPATIBLE" val="0"/>
  <p:tag name="KSO_WM_DIAGRAM_GROUP_CODE" val="p1-1"/>
  <p:tag name="KSO_WM_UNIT_NOCLEAR" val="0"/>
  <p:tag name="KSO_WM_UNIT_DIAGRAM_ISNUMVISUAL" val="0"/>
  <p:tag name="KSO_WM_UNIT_DIAGRAM_ISREFERUNIT" val="0"/>
  <p:tag name="KSO_WM_UNIT_PRESET_TEXT" val="添加标题"/>
  <p:tag name="KSO_WM_UNIT_VALUE" val="6"/>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COLOR_SCHEME_SHAPE_ID" val="24"/>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7477_4*l_h_i*1_4_1"/>
  <p:tag name="KSO_WM_TEMPLATE_CATEGORY" val="diagram"/>
  <p:tag name="KSO_WM_TEMPLATE_INDEX" val="2018747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UNIT_COLOR_SCHEME_SHAPE_ID" val="4"/>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7477_4*l_h_i*1_2_1"/>
  <p:tag name="KSO_WM_TEMPLATE_CATEGORY" val="diagram"/>
  <p:tag name="KSO_WM_TEMPLATE_INDEX" val="2018747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UNIT_COLOR_SCHEME_SHAPE_ID" val="6"/>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7477_4*l_h_i*1_3_1"/>
  <p:tag name="KSO_WM_TEMPLATE_CATEGORY" val="diagram"/>
  <p:tag name="KSO_WM_TEMPLATE_INDEX" val="2018747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4"/>
  <p:tag name="KSO_WM_UNIT_VALUE" val="158*158"/>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87477_4*l_h_x*1_3_1"/>
  <p:tag name="KSO_WM_TEMPLATE_CATEGORY" val="diagram"/>
  <p:tag name="KSO_WM_TEMPLATE_INDEX" val="2018747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COLOR_SCHEME_SHAPE_ID" val="23"/>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7477_4*l_h_i*1_1_1"/>
  <p:tag name="KSO_WM_TEMPLATE_CATEGORY" val="diagram"/>
  <p:tag name="KSO_WM_TEMPLATE_INDEX" val="2018747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4"/>
  <p:tag name="KSO_WM_UNIT_VALUE" val="158*158"/>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187477_4*l_h_x*1_1_1"/>
  <p:tag name="KSO_WM_TEMPLATE_CATEGORY" val="diagram"/>
  <p:tag name="KSO_WM_TEMPLATE_INDEX" val="2018747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4"/>
  <p:tag name="KSO_WM_UNIT_VALUE" val="158*158"/>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187477_4*l_h_x*1_2_1"/>
  <p:tag name="KSO_WM_TEMPLATE_CATEGORY" val="diagram"/>
  <p:tag name="KSO_WM_TEMPLATE_INDEX" val="2018747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COLOR_SCHEME_SHAPE_ID" val="22"/>
  <p:tag name="KSO_WM_UNIT_COLOR_SCHEME_PARENT_PAGE" val="0_6"/>
  <p:tag name="KSO_WM_UNIT_ISCONTENTSTITLE" val="0"/>
  <p:tag name="KSO_WM_UNIT_PRESET_TEXT" val="单击此处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7477_4*l_h_a*1_1_1"/>
  <p:tag name="KSO_WM_TEMPLATE_CATEGORY" val="diagram"/>
  <p:tag name="KSO_WM_TEMPLATE_INDEX" val="20187477"/>
  <p:tag name="KSO_WM_UNIT_LAYERLEVEL" val="1_1_1"/>
  <p:tag name="KSO_WM_TAG_VERSION" val="1.0"/>
  <p:tag name="KSO_WM_BEAUTIFY_FLAG" val="#wm#"/>
  <p:tag name="KSO_WM_UNIT_TEXT_FILL_FORE_SCHEMECOLOR_INDEX" val="5"/>
  <p:tag name="KSO_WM_UNIT_TEXT_FILL_TYPE" val="1"/>
</p:tagLst>
</file>

<file path=ppt/tags/tag198.xml><?xml version="1.0" encoding="utf-8"?>
<p:tagLst xmlns:a="http://schemas.openxmlformats.org/drawingml/2006/main" xmlns:r="http://schemas.openxmlformats.org/officeDocument/2006/relationships" xmlns:p="http://schemas.openxmlformats.org/presentationml/2006/main">
  <p:tag name="KSO_WM_UNIT_COLOR_SCHEME_SHAPE_ID" val="23"/>
  <p:tag name="KSO_WM_UNIT_COLOR_SCHEME_PARENT_PAGE" val="0_6"/>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87477_4*l_h_f*1_1_1"/>
  <p:tag name="KSO_WM_TEMPLATE_CATEGORY" val="diagram"/>
  <p:tag name="KSO_WM_TEMPLATE_INDEX" val="20187477"/>
  <p:tag name="KSO_WM_UNIT_LAYERLEVEL" val="1_1_1"/>
  <p:tag name="KSO_WM_TAG_VERSION" val="1.0"/>
  <p:tag name="KSO_WM_BEAUTIFY_FLAG" val="#wm#"/>
  <p:tag name="KSO_WM_UNIT_TEXT_FILL_FORE_SCHEMECOLOR_INDEX" val="13"/>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COLOR_SCHEME_SHAPE_ID" val="24"/>
  <p:tag name="KSO_WM_UNIT_COLOR_SCHEME_PARENT_PAGE" val="0_6"/>
  <p:tag name="KSO_WM_UNIT_ISCONTENTSTITLE" val="0"/>
  <p:tag name="KSO_WM_UNIT_PRESET_TEXT" val="单击此处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7477_4*l_h_a*1_3_1"/>
  <p:tag name="KSO_WM_TEMPLATE_CATEGORY" val="diagram"/>
  <p:tag name="KSO_WM_TEMPLATE_INDEX" val="20187477"/>
  <p:tag name="KSO_WM_UNIT_LAYERLEVEL" val="1_1_1"/>
  <p:tag name="KSO_WM_TAG_VERSION" val="1.0"/>
  <p:tag name="KSO_WM_BEAUTIFY_FLAG" val="#wm#"/>
  <p:tag name="KSO_WM_UNIT_TEXT_FILL_FORE_SCHEMECOLOR_INDEX" val="7"/>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COLOR_SCHEME_SHAPE_ID" val="26"/>
  <p:tag name="KSO_WM_UNIT_COLOR_SCHEME_PARENT_PAGE" val="0_6"/>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87477_4*l_h_f*1_3_1"/>
  <p:tag name="KSO_WM_TEMPLATE_CATEGORY" val="diagram"/>
  <p:tag name="KSO_WM_TEMPLATE_INDEX" val="20187477"/>
  <p:tag name="KSO_WM_UNIT_LAYERLEVEL" val="1_1_1"/>
  <p:tag name="KSO_WM_TAG_VERSION" val="1.0"/>
  <p:tag name="KSO_WM_BEAUTIFY_FLAG" val="#wm#"/>
  <p:tag name="KSO_WM_UNIT_TEXT_FILL_FORE_SCHEMECOLOR_INDEX" val="13"/>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COLOR_SCHEME_SHAPE_ID" val="28"/>
  <p:tag name="KSO_WM_UNIT_COLOR_SCHEME_PARENT_PAGE" val="0_6"/>
  <p:tag name="KSO_WM_UNIT_ISCONTENTSTITLE" val="0"/>
  <p:tag name="KSO_WM_UNIT_PRESET_TEXT" val="单击此处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87477_4*l_h_a*1_4_1"/>
  <p:tag name="KSO_WM_TEMPLATE_CATEGORY" val="diagram"/>
  <p:tag name="KSO_WM_TEMPLATE_INDEX" val="20187477"/>
  <p:tag name="KSO_WM_UNIT_LAYERLEVEL" val="1_1_1"/>
  <p:tag name="KSO_WM_TAG_VERSION" val="1.0"/>
  <p:tag name="KSO_WM_BEAUTIFY_FLAG" val="#wm#"/>
  <p:tag name="KSO_WM_UNIT_TEXT_FILL_FORE_SCHEMECOLOR_INDEX" val="8"/>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6"/>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87477_4*l_h_f*1_4_1"/>
  <p:tag name="KSO_WM_TEMPLATE_CATEGORY" val="diagram"/>
  <p:tag name="KSO_WM_TEMPLATE_INDEX" val="20187477"/>
  <p:tag name="KSO_WM_UNIT_LAYERLEVEL" val="1_1_1"/>
  <p:tag name="KSO_WM_TAG_VERSION" val="1.0"/>
  <p:tag name="KSO_WM_BEAUTIFY_FLAG" val="#wm#"/>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COLOR_SCHEME_SHAPE_ID" val="30"/>
  <p:tag name="KSO_WM_UNIT_COLOR_SCHEME_PARENT_PAGE" val="0_6"/>
  <p:tag name="KSO_WM_UNIT_ISCONTENTSTITLE" val="0"/>
  <p:tag name="KSO_WM_UNIT_PRESET_TEXT" val="单击此处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7477_4*l_h_a*1_2_1"/>
  <p:tag name="KSO_WM_TEMPLATE_CATEGORY" val="diagram"/>
  <p:tag name="KSO_WM_TEMPLATE_INDEX" val="20187477"/>
  <p:tag name="KSO_WM_UNIT_LAYERLEVEL" val="1_1_1"/>
  <p:tag name="KSO_WM_TAG_VERSION" val="1.0"/>
  <p:tag name="KSO_WM_BEAUTIFY_FLAG" val="#wm#"/>
  <p:tag name="KSO_WM_UNIT_TEXT_FILL_FORE_SCHEMECOLOR_INDEX" val="6"/>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COLOR_SCHEME_SHAPE_ID" val="31"/>
  <p:tag name="KSO_WM_UNIT_COLOR_SCHEME_PARENT_PAGE" val="0_6"/>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87477_4*l_h_f*1_2_1"/>
  <p:tag name="KSO_WM_TEMPLATE_CATEGORY" val="diagram"/>
  <p:tag name="KSO_WM_TEMPLATE_INDEX" val="20187477"/>
  <p:tag name="KSO_WM_UNIT_LAYERLEVEL" val="1_1_1"/>
  <p:tag name="KSO_WM_TAG_VERSION" val="1.0"/>
  <p:tag name="KSO_WM_BEAUTIFY_FLAG" val="#wm#"/>
  <p:tag name="KSO_WM_UNIT_TEXT_FILL_FORE_SCHEMECOLOR_INDEX" val="13"/>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0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09.xml><?xml version="1.0" encoding="utf-8"?>
<p:tagLst xmlns:a="http://schemas.openxmlformats.org/drawingml/2006/main" xmlns:r="http://schemas.openxmlformats.org/officeDocument/2006/relationships" xmlns:p="http://schemas.openxmlformats.org/presentationml/2006/main">
  <p:tag name="MH_OLD_SHAPE_ID" val="31"/>
  <p:tag name="REFSHAPE" val="10555323405295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MH_OLD_SHAPE_ID" val="32"/>
  <p:tag name="REFSHAPE" val="105553234054744"/>
</p:tagLst>
</file>

<file path=ppt/tags/tag211.xml><?xml version="1.0" encoding="utf-8"?>
<p:tagLst xmlns:a="http://schemas.openxmlformats.org/drawingml/2006/main" xmlns:r="http://schemas.openxmlformats.org/officeDocument/2006/relationships" xmlns:p="http://schemas.openxmlformats.org/presentationml/2006/main">
  <p:tag name="MH_OLD_SHAPE_ID" val="6"/>
  <p:tag name="REFSHAPE" val="105553234067064"/>
</p:tagLst>
</file>

<file path=ppt/tags/tag212.xml><?xml version="1.0" encoding="utf-8"?>
<p:tagLst xmlns:a="http://schemas.openxmlformats.org/drawingml/2006/main" xmlns:r="http://schemas.openxmlformats.org/officeDocument/2006/relationships" xmlns:p="http://schemas.openxmlformats.org/presentationml/2006/main">
  <p:tag name="MH_OLD_SHAPE_ID" val="46"/>
  <p:tag name="REFSHAPE" val="105553234060120"/>
</p:tagLst>
</file>

<file path=ppt/tags/tag213.xml><?xml version="1.0" encoding="utf-8"?>
<p:tagLst xmlns:a="http://schemas.openxmlformats.org/drawingml/2006/main" xmlns:r="http://schemas.openxmlformats.org/officeDocument/2006/relationships" xmlns:p="http://schemas.openxmlformats.org/presentationml/2006/main">
  <p:tag name="MH_OLD_SHAPE_ID" val="50"/>
  <p:tag name="REFSHAPE" val="105553234056536"/>
</p:tagLst>
</file>

<file path=ppt/tags/tag214.xml><?xml version="1.0" encoding="utf-8"?>
<p:tagLst xmlns:a="http://schemas.openxmlformats.org/drawingml/2006/main" xmlns:r="http://schemas.openxmlformats.org/officeDocument/2006/relationships" xmlns:p="http://schemas.openxmlformats.org/presentationml/2006/main">
  <p:tag name="MH_OLD_SHAPE_ID" val="52"/>
  <p:tag name="REFSHAPE" val="105553234063704"/>
</p:tagLst>
</file>

<file path=ppt/tags/tag215.xml><?xml version="1.0" encoding="utf-8"?>
<p:tagLst xmlns:a="http://schemas.openxmlformats.org/drawingml/2006/main" xmlns:r="http://schemas.openxmlformats.org/officeDocument/2006/relationships" xmlns:p="http://schemas.openxmlformats.org/presentationml/2006/main">
  <p:tag name="MH_OLD_SHAPE_ID" val="4"/>
  <p:tag name="REFSHAPE" val="105553234052280"/>
</p:tagLst>
</file>

<file path=ppt/tags/tag216.xml><?xml version="1.0" encoding="utf-8"?>
<p:tagLst xmlns:a="http://schemas.openxmlformats.org/drawingml/2006/main" xmlns:r="http://schemas.openxmlformats.org/officeDocument/2006/relationships" xmlns:p="http://schemas.openxmlformats.org/presentationml/2006/main">
  <p:tag name="MH_OLD_SHAPE_ID" val="5"/>
  <p:tag name="REFSHAPE" val="105553234058104"/>
</p:tagLst>
</file>

<file path=ppt/tags/tag217.xml><?xml version="1.0" encoding="utf-8"?>
<p:tagLst xmlns:a="http://schemas.openxmlformats.org/drawingml/2006/main" xmlns:r="http://schemas.openxmlformats.org/officeDocument/2006/relationships" xmlns:p="http://schemas.openxmlformats.org/presentationml/2006/main">
  <p:tag name="MH_OLD_SHAPE_ID" val="2"/>
  <p:tag name="REFSHAPE" val="105553234663864"/>
</p:tagLst>
</file>

<file path=ppt/tags/tag218.xml><?xml version="1.0" encoding="utf-8"?>
<p:tagLst xmlns:a="http://schemas.openxmlformats.org/drawingml/2006/main" xmlns:r="http://schemas.openxmlformats.org/officeDocument/2006/relationships" xmlns:p="http://schemas.openxmlformats.org/presentationml/2006/main">
  <p:tag name="MH_OLD_SHAPE_ID" val="43"/>
  <p:tag name="REFSHAPE" val="105553234662296"/>
</p:tagLst>
</file>

<file path=ppt/tags/tag219.xml><?xml version="1.0" encoding="utf-8"?>
<p:tagLst xmlns:a="http://schemas.openxmlformats.org/drawingml/2006/main" xmlns:r="http://schemas.openxmlformats.org/officeDocument/2006/relationships" xmlns:p="http://schemas.openxmlformats.org/presentationml/2006/main">
  <p:tag name="MH_OLD_SHAPE_ID" val="44"/>
  <p:tag name="REFSHAPE" val="105553234662744"/>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MH_OLD_SHAPE_ID" val="34"/>
  <p:tag name="REFSHAPE" val="105553234664984"/>
</p:tagLst>
</file>

<file path=ppt/tags/tag221.xml><?xml version="1.0" encoding="utf-8"?>
<p:tagLst xmlns:a="http://schemas.openxmlformats.org/drawingml/2006/main" xmlns:r="http://schemas.openxmlformats.org/officeDocument/2006/relationships" xmlns:p="http://schemas.openxmlformats.org/presentationml/2006/main">
  <p:tag name="MH_OLD_SHAPE_ID" val="35"/>
  <p:tag name="REFSHAPE" val="105553234658488"/>
</p:tagLst>
</file>

<file path=ppt/tags/tag222.xml><?xml version="1.0" encoding="utf-8"?>
<p:tagLst xmlns:a="http://schemas.openxmlformats.org/drawingml/2006/main" xmlns:r="http://schemas.openxmlformats.org/officeDocument/2006/relationships" xmlns:p="http://schemas.openxmlformats.org/presentationml/2006/main">
  <p:tag name="MH_OLD_SHAPE_ID" val="36"/>
  <p:tag name="REFSHAPE" val="105553234658712"/>
</p:tagLst>
</file>

<file path=ppt/tags/tag223.xml><?xml version="1.0" encoding="utf-8"?>
<p:tagLst xmlns:a="http://schemas.openxmlformats.org/drawingml/2006/main" xmlns:r="http://schemas.openxmlformats.org/officeDocument/2006/relationships" xmlns:p="http://schemas.openxmlformats.org/presentationml/2006/main">
  <p:tag name="MH_OLD_SHAPE_ID" val="37"/>
  <p:tag name="REFSHAPE" val="105553234665208"/>
</p:tagLst>
</file>

<file path=ppt/tags/tag224.xml><?xml version="1.0" encoding="utf-8"?>
<p:tagLst xmlns:a="http://schemas.openxmlformats.org/drawingml/2006/main" xmlns:r="http://schemas.openxmlformats.org/officeDocument/2006/relationships" xmlns:p="http://schemas.openxmlformats.org/presentationml/2006/main">
  <p:tag name="MH_OLD_SHAPE_ID" val="38"/>
  <p:tag name="REFSHAPE" val="105553234665880"/>
</p:tagLst>
</file>

<file path=ppt/tags/tag225.xml><?xml version="1.0" encoding="utf-8"?>
<p:tagLst xmlns:a="http://schemas.openxmlformats.org/drawingml/2006/main" xmlns:r="http://schemas.openxmlformats.org/officeDocument/2006/relationships" xmlns:p="http://schemas.openxmlformats.org/presentationml/2006/main">
  <p:tag name="MH_OLD_SHAPE_ID" val="39"/>
  <p:tag name="REFSHAPE" val="105553234658936"/>
</p:tagLst>
</file>

<file path=ppt/tags/tag226.xml><?xml version="1.0" encoding="utf-8"?>
<p:tagLst xmlns:a="http://schemas.openxmlformats.org/drawingml/2006/main" xmlns:r="http://schemas.openxmlformats.org/officeDocument/2006/relationships" xmlns:p="http://schemas.openxmlformats.org/presentationml/2006/main">
  <p:tag name="MH_OLD_SHAPE_ID" val="40"/>
  <p:tag name="REFSHAPE" val="105553234661176"/>
</p:tagLst>
</file>

<file path=ppt/tags/tag227.xml><?xml version="1.0" encoding="utf-8"?>
<p:tagLst xmlns:a="http://schemas.openxmlformats.org/drawingml/2006/main" xmlns:r="http://schemas.openxmlformats.org/officeDocument/2006/relationships" xmlns:p="http://schemas.openxmlformats.org/presentationml/2006/main">
  <p:tag name="MH_OLD_SHAPE_ID" val="41"/>
  <p:tag name="REFSHAPE" val="105553234663640"/>
</p:tagLst>
</file>

<file path=ppt/tags/tag228.xml><?xml version="1.0" encoding="utf-8"?>
<p:tagLst xmlns:a="http://schemas.openxmlformats.org/drawingml/2006/main" xmlns:r="http://schemas.openxmlformats.org/officeDocument/2006/relationships" xmlns:p="http://schemas.openxmlformats.org/presentationml/2006/main">
  <p:tag name="MH_OLD_SHAPE_ID" val="42"/>
  <p:tag name="REFSHAPE" val="105553234664760"/>
</p:tagLst>
</file>

<file path=ppt/tags/tag229.xml><?xml version="1.0" encoding="utf-8"?>
<p:tagLst xmlns:a="http://schemas.openxmlformats.org/drawingml/2006/main" xmlns:r="http://schemas.openxmlformats.org/officeDocument/2006/relationships" xmlns:p="http://schemas.openxmlformats.org/presentationml/2006/main">
  <p:tag name="MH_OLD_SHAPE_ID" val="20"/>
  <p:tag name="REFSHAPE" val="105553234056088"/>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MH_OLD_SHAPE_ID" val="21"/>
  <p:tag name="REFSHAPE" val="105553234053176"/>
</p:tagLst>
</file>

<file path=ppt/tags/tag231.xml><?xml version="1.0" encoding="utf-8"?>
<p:tagLst xmlns:a="http://schemas.openxmlformats.org/drawingml/2006/main" xmlns:r="http://schemas.openxmlformats.org/officeDocument/2006/relationships" xmlns:p="http://schemas.openxmlformats.org/presentationml/2006/main">
  <p:tag name="MH_OLD_SHAPE_ID" val="22"/>
  <p:tag name="REFSHAPE" val="105553234055192"/>
</p:tagLst>
</file>

<file path=ppt/tags/tag232.xml><?xml version="1.0" encoding="utf-8"?>
<p:tagLst xmlns:a="http://schemas.openxmlformats.org/drawingml/2006/main" xmlns:r="http://schemas.openxmlformats.org/officeDocument/2006/relationships" xmlns:p="http://schemas.openxmlformats.org/presentationml/2006/main">
  <p:tag name="MH_OLD_SHAPE_ID" val="25"/>
  <p:tag name="REFSHAPE" val="105553234065048"/>
</p:tagLst>
</file>

<file path=ppt/tags/tag233.xml><?xml version="1.0" encoding="utf-8"?>
<p:tagLst xmlns:a="http://schemas.openxmlformats.org/drawingml/2006/main" xmlns:r="http://schemas.openxmlformats.org/officeDocument/2006/relationships" xmlns:p="http://schemas.openxmlformats.org/presentationml/2006/main">
  <p:tag name="MH_OLD_SHAPE_ID" val="26"/>
  <p:tag name="REFSHAPE" val="105553234051160"/>
</p:tagLst>
</file>

<file path=ppt/tags/tag23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36.xml><?xml version="1.0" encoding="utf-8"?>
<p:tagLst xmlns:a="http://schemas.openxmlformats.org/drawingml/2006/main" xmlns:r="http://schemas.openxmlformats.org/officeDocument/2006/relationships" xmlns:p="http://schemas.openxmlformats.org/presentationml/2006/main">
  <p:tag name="KSO_WM_UNIT_COLOR_SCHEME_SHAPE_ID" val="140"/>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494_3*l_h_i*1_2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UNIT_COLOR_SCHEME_SHAPE_ID" val="3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6494_3*l_h_i*1_2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COLOR_SCHEME_SHAPE_ID" val="140"/>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494_3*l_h_i*1_2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COLOR_SCHEME_SHAPE_ID" val="3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6494_3*l_h_i*1_2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2.xml><?xml version="1.0" encoding="utf-8"?>
<p:tagLst xmlns:a="http://schemas.openxmlformats.org/drawingml/2006/main" xmlns:r="http://schemas.openxmlformats.org/officeDocument/2006/relationships" xmlns:p="http://schemas.openxmlformats.org/presentationml/2006/main">
  <p:tag name="KSO_WM_UNIT_COLOR_SCHEME_SHAPE_ID" val="140"/>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494_3*l_h_i*1_2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COLOR_SCHEME_SHAPE_ID" val="3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6494_3*l_h_i*1_2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494_3*l_h_a*1_2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Lst>
</file>

<file path=ppt/tags/tag245.xml><?xml version="1.0" encoding="utf-8"?>
<p:tagLst xmlns:a="http://schemas.openxmlformats.org/drawingml/2006/main" xmlns:r="http://schemas.openxmlformats.org/officeDocument/2006/relationships" xmlns:p="http://schemas.openxmlformats.org/presentationml/2006/main">
  <p:tag name="KSO_WM_UNIT_COLOR_SCHEME_SHAPE_ID" val="152"/>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494_3*l_h_i*1_4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UNIT_COLOR_SCHEME_SHAPE_ID" val="4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196494_3*l_h_i*1_4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Lst>
</file>

<file path=ppt/tags/tag247.xml><?xml version="1.0" encoding="utf-8"?>
<p:tagLst xmlns:a="http://schemas.openxmlformats.org/drawingml/2006/main" xmlns:r="http://schemas.openxmlformats.org/officeDocument/2006/relationships"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494_3*l_h_a*1_4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UNIT_COLOR_SCHEME_SHAPE_ID" val="137"/>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494_3*l_h_i*1_1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96494_3*l_h_i*1_1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494_3*l_h_a*1_1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COLOR_SCHEME_SHAPE_ID" val="146"/>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494_3*l_h_i*1_3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COLOR_SCHEME_SHAPE_ID" val="4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196494_3*l_h_i*1_3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494_3*l_h_a*1_3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5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MH_OLD_SHAPE_ID" val="2"/>
  <p:tag name="REFSHAPE" val="105553174137784"/>
</p:tagLst>
</file>

<file path=ppt/tags/tag65.xml><?xml version="1.0" encoding="utf-8"?>
<p:tagLst xmlns:a="http://schemas.openxmlformats.org/drawingml/2006/main" xmlns:r="http://schemas.openxmlformats.org/officeDocument/2006/relationships" xmlns:p="http://schemas.openxmlformats.org/presentationml/2006/main">
  <p:tag name="MH_OLD_SHAPE_ID" val="3"/>
  <p:tag name="REFSHAPE" val="105553174145624"/>
</p:tagLst>
</file>

<file path=ppt/tags/tag66.xml><?xml version="1.0" encoding="utf-8"?>
<p:tagLst xmlns:a="http://schemas.openxmlformats.org/drawingml/2006/main" xmlns:r="http://schemas.openxmlformats.org/officeDocument/2006/relationships" xmlns:p="http://schemas.openxmlformats.org/presentationml/2006/main">
  <p:tag name="MH_OLD_SHAPE_ID" val="4"/>
  <p:tag name="REFSHAPE" val="105553174145848"/>
</p:tagLst>
</file>

<file path=ppt/tags/tag67.xml><?xml version="1.0" encoding="utf-8"?>
<p:tagLst xmlns:a="http://schemas.openxmlformats.org/drawingml/2006/main" xmlns:r="http://schemas.openxmlformats.org/officeDocument/2006/relationships" xmlns:p="http://schemas.openxmlformats.org/presentationml/2006/main">
  <p:tag name="MH_OLD_SHAPE_ID" val="5"/>
  <p:tag name="REFSHAPE" val="105553174146072"/>
</p:tagLst>
</file>

<file path=ppt/tags/tag68.xml><?xml version="1.0" encoding="utf-8"?>
<p:tagLst xmlns:a="http://schemas.openxmlformats.org/drawingml/2006/main" xmlns:r="http://schemas.openxmlformats.org/officeDocument/2006/relationships" xmlns:p="http://schemas.openxmlformats.org/presentationml/2006/main">
  <p:tag name="MH_OLD_SHAPE_ID" val="6"/>
  <p:tag name="REFSHAPE" val="105553174146296"/>
</p:tagLst>
</file>

<file path=ppt/tags/tag69.xml><?xml version="1.0" encoding="utf-8"?>
<p:tagLst xmlns:a="http://schemas.openxmlformats.org/drawingml/2006/main" xmlns:r="http://schemas.openxmlformats.org/officeDocument/2006/relationships" xmlns:p="http://schemas.openxmlformats.org/presentationml/2006/main">
  <p:tag name="MH_OLD_SHAPE_ID" val="2"/>
  <p:tag name="REFSHAPE" val="105553174148088"/>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MH_OLD_SHAPE_ID" val="3"/>
  <p:tag name="REFSHAPE" val="105553174137112"/>
</p:tagLst>
</file>

<file path=ppt/tags/tag71.xml><?xml version="1.0" encoding="utf-8"?>
<p:tagLst xmlns:a="http://schemas.openxmlformats.org/drawingml/2006/main" xmlns:r="http://schemas.openxmlformats.org/officeDocument/2006/relationships" xmlns:p="http://schemas.openxmlformats.org/presentationml/2006/main">
  <p:tag name="MH_OLD_SHAPE_ID" val="11"/>
  <p:tag name="REFSHAPE" val="105553174148760"/>
</p:tagLst>
</file>

<file path=ppt/tags/tag72.xml><?xml version="1.0" encoding="utf-8"?>
<p:tagLst xmlns:a="http://schemas.openxmlformats.org/drawingml/2006/main" xmlns:r="http://schemas.openxmlformats.org/officeDocument/2006/relationships" xmlns:p="http://schemas.openxmlformats.org/presentationml/2006/main">
  <p:tag name="MH_OLD_SHAPE_ID" val="9"/>
  <p:tag name="REFSHAPE" val="105553174140248"/>
</p:tagLst>
</file>

<file path=ppt/tags/tag73.xml><?xml version="1.0" encoding="utf-8"?>
<p:tagLst xmlns:a="http://schemas.openxmlformats.org/drawingml/2006/main" xmlns:r="http://schemas.openxmlformats.org/officeDocument/2006/relationships" xmlns:p="http://schemas.openxmlformats.org/presentationml/2006/main">
  <p:tag name="MH_OLD_SHAPE_ID" val="4"/>
  <p:tag name="REFSHAPE" val="105553174145400"/>
</p:tagLst>
</file>

<file path=ppt/tags/tag74.xml><?xml version="1.0" encoding="utf-8"?>
<p:tagLst xmlns:a="http://schemas.openxmlformats.org/drawingml/2006/main" xmlns:r="http://schemas.openxmlformats.org/officeDocument/2006/relationships" xmlns:p="http://schemas.openxmlformats.org/presentationml/2006/main">
  <p:tag name="MH_OLD_SHAPE_ID" val="5"/>
  <p:tag name="REFSHAPE" val="105553174145176"/>
</p:tagLst>
</file>

<file path=ppt/tags/tag75.xml><?xml version="1.0" encoding="utf-8"?>
<p:tagLst xmlns:a="http://schemas.openxmlformats.org/drawingml/2006/main" xmlns:r="http://schemas.openxmlformats.org/officeDocument/2006/relationships" xmlns:p="http://schemas.openxmlformats.org/presentationml/2006/main">
  <p:tag name="MH_OLD_SHAPE_ID" val="6"/>
  <p:tag name="REFSHAPE" val="105553174144952"/>
</p:tagLst>
</file>

<file path=ppt/tags/tag76.xml><?xml version="1.0" encoding="utf-8"?>
<p:tagLst xmlns:a="http://schemas.openxmlformats.org/drawingml/2006/main" xmlns:r="http://schemas.openxmlformats.org/officeDocument/2006/relationships" xmlns:p="http://schemas.openxmlformats.org/presentationml/2006/main">
  <p:tag name="MH_OLD_SHAPE_ID" val="7"/>
  <p:tag name="REFSHAPE" val="105553174144280"/>
</p:tagLst>
</file>

<file path=ppt/tags/tag77.xml><?xml version="1.0" encoding="utf-8"?>
<p:tagLst xmlns:a="http://schemas.openxmlformats.org/drawingml/2006/main" xmlns:r="http://schemas.openxmlformats.org/officeDocument/2006/relationships" xmlns:p="http://schemas.openxmlformats.org/presentationml/2006/main">
  <p:tag name="MH_OLD_SHAPE_ID" val="8"/>
  <p:tag name="REFSHAPE" val="105553174150328"/>
</p:tagLst>
</file>

<file path=ppt/tags/tag78.xml><?xml version="1.0" encoding="utf-8"?>
<p:tagLst xmlns:a="http://schemas.openxmlformats.org/drawingml/2006/main" xmlns:r="http://schemas.openxmlformats.org/officeDocument/2006/relationships" xmlns:p="http://schemas.openxmlformats.org/presentationml/2006/main">
  <p:tag name="MH_OLD_SHAPE_ID" val="3"/>
  <p:tag name="REFSHAPE" val="105553174150776"/>
</p:tagLst>
</file>

<file path=ppt/tags/tag79.xml><?xml version="1.0" encoding="utf-8"?>
<p:tagLst xmlns:a="http://schemas.openxmlformats.org/drawingml/2006/main" xmlns:r="http://schemas.openxmlformats.org/officeDocument/2006/relationships" xmlns:p="http://schemas.openxmlformats.org/presentationml/2006/main">
  <p:tag name="MH_OLD_SHAPE_ID" val="5"/>
  <p:tag name="REFSHAPE" val="105553174151000"/>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MH_OLD_SHAPE_ID" val="6"/>
  <p:tag name="REFSHAPE" val="105553174167384"/>
</p:tagLst>
</file>

<file path=ppt/tags/tag81.xml><?xml version="1.0" encoding="utf-8"?>
<p:tagLst xmlns:a="http://schemas.openxmlformats.org/drawingml/2006/main" xmlns:r="http://schemas.openxmlformats.org/officeDocument/2006/relationships" xmlns:p="http://schemas.openxmlformats.org/presentationml/2006/main">
  <p:tag name="MH_OLD_SHAPE_ID" val="2"/>
  <p:tag name="REFSHAPE" val="105553174165368"/>
</p:tagLst>
</file>

<file path=ppt/tags/tag82.xml><?xml version="1.0" encoding="utf-8"?>
<p:tagLst xmlns:a="http://schemas.openxmlformats.org/drawingml/2006/main" xmlns:r="http://schemas.openxmlformats.org/officeDocument/2006/relationships" xmlns:p="http://schemas.openxmlformats.org/presentationml/2006/main">
  <p:tag name="MH_OLD_SHAPE_ID" val="3"/>
  <p:tag name="REFSHAPE" val="105553174166040"/>
</p:tagLst>
</file>

<file path=ppt/tags/tag83.xml><?xml version="1.0" encoding="utf-8"?>
<p:tagLst xmlns:a="http://schemas.openxmlformats.org/drawingml/2006/main" xmlns:r="http://schemas.openxmlformats.org/officeDocument/2006/relationships" xmlns:p="http://schemas.openxmlformats.org/presentationml/2006/main">
  <p:tag name="MH_OLD_SHAPE_ID" val="4"/>
  <p:tag name="REFSHAPE" val="105553174165816"/>
</p:tagLst>
</file>

<file path=ppt/tags/tag84.xml><?xml version="1.0" encoding="utf-8"?>
<p:tagLst xmlns:a="http://schemas.openxmlformats.org/drawingml/2006/main" xmlns:r="http://schemas.openxmlformats.org/officeDocument/2006/relationships" xmlns:p="http://schemas.openxmlformats.org/presentationml/2006/main">
  <p:tag name="MH_OLD_SHAPE_ID" val="5"/>
  <p:tag name="REFSHAPE" val="105553174166936"/>
</p:tagLst>
</file>

<file path=ppt/tags/tag85.xml><?xml version="1.0" encoding="utf-8"?>
<p:tagLst xmlns:a="http://schemas.openxmlformats.org/drawingml/2006/main" xmlns:r="http://schemas.openxmlformats.org/officeDocument/2006/relationships" xmlns:p="http://schemas.openxmlformats.org/presentationml/2006/main">
  <p:tag name="MH_OLD_SHAPE_ID" val="6"/>
  <p:tag name="REFSHAPE" val="105553174167160"/>
</p:tagLst>
</file>

<file path=ppt/tags/tag86.xml><?xml version="1.0" encoding="utf-8"?>
<p:tagLst xmlns:a="http://schemas.openxmlformats.org/drawingml/2006/main" xmlns:r="http://schemas.openxmlformats.org/officeDocument/2006/relationships" xmlns:p="http://schemas.openxmlformats.org/presentationml/2006/main">
  <p:tag name="MH_OLD_SHAPE_ID" val="2"/>
  <p:tag name="REFSHAPE" val="105553174165144"/>
</p:tagLst>
</file>

<file path=ppt/tags/tag87.xml><?xml version="1.0" encoding="utf-8"?>
<p:tagLst xmlns:a="http://schemas.openxmlformats.org/drawingml/2006/main" xmlns:r="http://schemas.openxmlformats.org/officeDocument/2006/relationships" xmlns:p="http://schemas.openxmlformats.org/presentationml/2006/main">
  <p:tag name="MH_OLD_SHAPE_ID" val="3"/>
  <p:tag name="REFSHAPE" val="105553174166264"/>
</p:tagLst>
</file>

<file path=ppt/tags/tag88.xml><?xml version="1.0" encoding="utf-8"?>
<p:tagLst xmlns:a="http://schemas.openxmlformats.org/drawingml/2006/main" xmlns:r="http://schemas.openxmlformats.org/officeDocument/2006/relationships" xmlns:p="http://schemas.openxmlformats.org/presentationml/2006/main">
  <p:tag name="MH_OLD_SHAPE_ID" val="4"/>
  <p:tag name="REFSHAPE" val="105553174166488"/>
</p:tagLst>
</file>

<file path=ppt/tags/tag89.xml><?xml version="1.0" encoding="utf-8"?>
<p:tagLst xmlns:a="http://schemas.openxmlformats.org/drawingml/2006/main" xmlns:r="http://schemas.openxmlformats.org/officeDocument/2006/relationships" xmlns:p="http://schemas.openxmlformats.org/presentationml/2006/main">
  <p:tag name="MH_OLD_SHAPE_ID" val="5"/>
  <p:tag name="REFSHAPE" val="105553174687640"/>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MH_OLD_SHAPE_ID" val="6"/>
  <p:tag name="REFSHAPE" val="105553174687416"/>
</p:tagLst>
</file>

<file path=ppt/tags/tag91.xml><?xml version="1.0" encoding="utf-8"?>
<p:tagLst xmlns:a="http://schemas.openxmlformats.org/drawingml/2006/main" xmlns:r="http://schemas.openxmlformats.org/officeDocument/2006/relationships" xmlns:p="http://schemas.openxmlformats.org/presentationml/2006/main">
  <p:tag name="MH_OLD_SHAPE_ID" val="7"/>
  <p:tag name="REFSHAPE" val="105553174684056"/>
</p:tagLst>
</file>

<file path=ppt/tags/tag92.xml><?xml version="1.0" encoding="utf-8"?>
<p:tagLst xmlns:a="http://schemas.openxmlformats.org/drawingml/2006/main" xmlns:r="http://schemas.openxmlformats.org/officeDocument/2006/relationships" xmlns:p="http://schemas.openxmlformats.org/presentationml/2006/main">
  <p:tag name="MH_OLD_SHAPE_ID" val="2"/>
  <p:tag name="REFSHAPE" val="105553174691448"/>
</p:tagLst>
</file>

<file path=ppt/tags/tag93.xml><?xml version="1.0" encoding="utf-8"?>
<p:tagLst xmlns:a="http://schemas.openxmlformats.org/drawingml/2006/main" xmlns:r="http://schemas.openxmlformats.org/officeDocument/2006/relationships" xmlns:p="http://schemas.openxmlformats.org/presentationml/2006/main">
  <p:tag name="MH_OLD_SHAPE_ID" val="3"/>
  <p:tag name="REFSHAPE" val="105553174680472"/>
</p:tagLst>
</file>

<file path=ppt/tags/tag94.xml><?xml version="1.0" encoding="utf-8"?>
<p:tagLst xmlns:a="http://schemas.openxmlformats.org/drawingml/2006/main" xmlns:r="http://schemas.openxmlformats.org/officeDocument/2006/relationships" xmlns:p="http://schemas.openxmlformats.org/presentationml/2006/main">
  <p:tag name="MH_OLD_SHAPE_ID" val="4"/>
  <p:tag name="REFSHAPE" val="105553174679128"/>
</p:tagLst>
</file>

<file path=ppt/tags/tag95.xml><?xml version="1.0" encoding="utf-8"?>
<p:tagLst xmlns:a="http://schemas.openxmlformats.org/drawingml/2006/main" xmlns:r="http://schemas.openxmlformats.org/officeDocument/2006/relationships" xmlns:p="http://schemas.openxmlformats.org/presentationml/2006/main">
  <p:tag name="MH_OLD_SHAPE_ID" val="5"/>
  <p:tag name="REFSHAPE" val="105553174690104"/>
</p:tagLst>
</file>

<file path=ppt/tags/tag96.xml><?xml version="1.0" encoding="utf-8"?>
<p:tagLst xmlns:a="http://schemas.openxmlformats.org/drawingml/2006/main" xmlns:r="http://schemas.openxmlformats.org/officeDocument/2006/relationships" xmlns:p="http://schemas.openxmlformats.org/presentationml/2006/main">
  <p:tag name="MH_OLD_SHAPE_ID" val="6"/>
  <p:tag name="REFSHAPE" val="105553174689880"/>
</p:tagLst>
</file>

<file path=ppt/tags/tag97.xml><?xml version="1.0" encoding="utf-8"?>
<p:tagLst xmlns:a="http://schemas.openxmlformats.org/drawingml/2006/main" xmlns:r="http://schemas.openxmlformats.org/officeDocument/2006/relationships" xmlns:p="http://schemas.openxmlformats.org/presentationml/2006/main">
  <p:tag name="MH_OLD_SHAPE_ID" val="7"/>
  <p:tag name="REFSHAPE" val="105553174684952"/>
</p:tagLst>
</file>

<file path=ppt/tags/tag98.xml><?xml version="1.0" encoding="utf-8"?>
<p:tagLst xmlns:a="http://schemas.openxmlformats.org/drawingml/2006/main" xmlns:r="http://schemas.openxmlformats.org/officeDocument/2006/relationships" xmlns:p="http://schemas.openxmlformats.org/presentationml/2006/main">
  <p:tag name="MH_OLD_SHAPE_ID" val="8"/>
  <p:tag name="REFSHAPE" val="105553173966520"/>
</p:tagLst>
</file>

<file path=ppt/tags/tag99.xml><?xml version="1.0" encoding="utf-8"?>
<p:tagLst xmlns:a="http://schemas.openxmlformats.org/drawingml/2006/main" xmlns:r="http://schemas.openxmlformats.org/officeDocument/2006/relationships" xmlns:p="http://schemas.openxmlformats.org/presentationml/2006/main">
  <p:tag name="MH_OLD_SHAPE_ID" val="9"/>
  <p:tag name="REFSHAPE" val="105553173966296"/>
</p:tagLst>
</file>

<file path=ppt/theme/_rels/themeOverride1.xml.rels><?xml version="1.0" encoding="UTF-8" standalone="yes"?>
<Relationships xmlns="http://schemas.openxmlformats.org/package/2006/relationships"><Relationship Id="rId1" Type="http://schemas.openxmlformats.org/officeDocument/2006/relationships/image" Target="../media/image19.jpeg"/></Relationships>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660">
      <a:dk1>
        <a:srgbClr val="000000"/>
      </a:dk1>
      <a:lt1>
        <a:srgbClr val="FFFFFF"/>
      </a:lt1>
      <a:dk2>
        <a:srgbClr val="44546A"/>
      </a:dk2>
      <a:lt2>
        <a:srgbClr val="E7E6E6"/>
      </a:lt2>
      <a:accent1>
        <a:srgbClr val="BC3523"/>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Light"/>
        <a:ea typeface=""/>
        <a:cs typeface=""/>
        <a:font script="Jpan" typeface="游ゴシック Light"/>
        <a:font script="Hang" typeface="맑은 고딕"/>
        <a:font script="Hans" typeface="微软雅黑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Light"/>
        <a:ea typeface=""/>
        <a:cs typeface=""/>
        <a:font script="Jpan" typeface="游ゴシック"/>
        <a:font script="Hang" typeface="맑은 고딕"/>
        <a:font script="Hans" typeface="微软雅黑 Light"/>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Light"/>
        <a:ea typeface=""/>
        <a:cs typeface=""/>
        <a:font script="Jpan" typeface="游ゴシック Light"/>
        <a:font script="Hang" typeface="맑은 고딕"/>
        <a:font script="Hans" typeface="微软雅黑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Light"/>
        <a:ea typeface=""/>
        <a:cs typeface=""/>
        <a:font script="Jpan" typeface="游ゴシック"/>
        <a:font script="Hang" typeface="맑은 고딕"/>
        <a:font script="Hans" typeface="微软雅黑 Light"/>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2答辩红">
      <a:dk1>
        <a:sysClr val="windowText" lastClr="000000"/>
      </a:dk1>
      <a:lt1>
        <a:sysClr val="window" lastClr="FFFFFF"/>
      </a:lt1>
      <a:dk2>
        <a:srgbClr val="EEF2F5"/>
      </a:dk2>
      <a:lt2>
        <a:srgbClr val="E7E6E6"/>
      </a:lt2>
      <a:accent1>
        <a:srgbClr val="992A2C"/>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5-3">
      <a:majorFont>
        <a:latin typeface="微软雅黑 Light"/>
        <a:ea typeface="微软雅黑"/>
        <a:cs typeface=""/>
      </a:majorFont>
      <a:minorFont>
        <a:latin typeface="微软雅黑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Custom 58">
      <a:dk1>
        <a:srgbClr val="000000"/>
      </a:dk1>
      <a:lt1>
        <a:srgbClr val="FFFFFF"/>
      </a:lt1>
      <a:dk2>
        <a:srgbClr val="44546A"/>
      </a:dk2>
      <a:lt2>
        <a:srgbClr val="E7E6E6"/>
      </a:lt2>
      <a:accent1>
        <a:srgbClr val="B21E2F"/>
      </a:accent1>
      <a:accent2>
        <a:srgbClr val="D8474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Light"/>
        <a:ea typeface=""/>
        <a:cs typeface=""/>
        <a:font script="Jpan" typeface="游ゴシック Light"/>
        <a:font script="Hang" typeface="맑은 고딕"/>
        <a:font script="Hans" typeface="微软雅黑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Light"/>
        <a:ea typeface=""/>
        <a:cs typeface=""/>
        <a:font script="Jpan" typeface="游ゴシック"/>
        <a:font script="Hang" typeface="맑은 고딕"/>
        <a:font script="Hans" typeface="微软雅黑 Light"/>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Light"/>
        <a:ea typeface=""/>
        <a:cs typeface=""/>
        <a:font script="Jpan" typeface="ＭＳ Ｐゴシック"/>
        <a:font script="Hang" typeface="맑은 고딕"/>
        <a:font script="Hans" typeface="微软雅黑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Light"/>
        <a:ea typeface=""/>
        <a:cs typeface=""/>
        <a:font script="Jpan" typeface="ＭＳ Ｐゴシック"/>
        <a:font script="Hang" typeface="맑은 고딕"/>
        <a:font script="Hans" typeface="微软雅黑 Light"/>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Light"/>
        <a:ea typeface=""/>
        <a:cs typeface=""/>
        <a:font script="Jpan" typeface="ＭＳ Ｐゴシック"/>
        <a:font script="Hang" typeface="맑은 고딕"/>
        <a:font script="Hans" typeface="微软雅黑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Light"/>
        <a:ea typeface=""/>
        <a:cs typeface=""/>
        <a:font script="Jpan" typeface="ＭＳ Ｐゴシック"/>
        <a:font script="Hang" typeface="맑은 고딕"/>
        <a:font script="Hans" typeface="微软雅黑 Light"/>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otalTime>0</TotalTime>
  <Words>1165</Words>
  <Application>Microsoft Macintosh PowerPoint</Application>
  <PresentationFormat>宽屏</PresentationFormat>
  <Paragraphs>156</Paragraphs>
  <Slides>19</Slides>
  <Notes>7</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19</vt:i4>
      </vt:variant>
    </vt:vector>
  </HeadingPairs>
  <TitlesOfParts>
    <vt:vector size="31" baseType="lpstr">
      <vt:lpstr>Microsoft YaHei</vt:lpstr>
      <vt:lpstr>Microsoft YaHei</vt:lpstr>
      <vt:lpstr>微软雅黑 Light</vt:lpstr>
      <vt:lpstr>Microsoft YaHei Bold</vt:lpstr>
      <vt:lpstr>Microsoft YaHei Regular</vt:lpstr>
      <vt:lpstr>Arial</vt:lpstr>
      <vt:lpstr>Wingdings</vt:lpstr>
      <vt:lpstr>Office 主题​​</vt:lpstr>
      <vt:lpstr>2_Office 主题​​</vt:lpstr>
      <vt:lpstr>3_Office 主题​​</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Microsoft Office User</cp:lastModifiedBy>
  <cp:revision>182</cp:revision>
  <dcterms:created xsi:type="dcterms:W3CDTF">2022-01-27T07:12:05Z</dcterms:created>
  <dcterms:modified xsi:type="dcterms:W3CDTF">2022-01-27T07:12:37Z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y fmtid="{D5CDD505-2E9C-101B-9397-08002B2CF9AE}" pid="3" name="ICV">
    <vt:lpwstr>5715C11BB56A42DD92D7CD89DCA39BB6</vt:lpwstr>
  </property>
</Properties>
</file>